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notesMasterIdLst>
    <p:notesMasterId r:id="rId3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notesMaster" Target="notesMasters/notesMaster1.xml"/><Relationship Id="rId31" Type="http://schemas.openxmlformats.org/officeDocument/2006/relationships/presProps" Target="presProps.xml"/><Relationship Id="rId32" Type="http://schemas.openxmlformats.org/officeDocument/2006/relationships/viewProps" Target="viewProps.xml"/><Relationship Id="rId33" Type="http://schemas.openxmlformats.org/officeDocument/2006/relationships/theme" Target="theme/theme1.xml"/><Relationship Id="rId3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deck stands alone. It is also the front door to five subject decks — food, movement, medications, recreational drugs, and complications — and the last two slides point the 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Giving people permission to stop after the emergency section is deliberate. Newly diagnosed people are usually overwhelmed, and safety is the only part that cannot wait.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stigma figure explains a lot of what people with type 1 experience socially, and it tends to land hard with families who have unknowingly contributed to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family members in the room, this is the slide that conveys the scale. The decision-cannot-be-taken-back point is what separates insulin from most medication.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Anyone who spends time with the person — partner, roommate, coworker, coach — should be able to describe both of these. It takes two minutes to teach.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diet drink error is the classic one at a family table, where both cans sit in the same fridge and look identical.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room the question in the footer. The answer is usually no, and that is the point of the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patient material gives DKA a footnote and retinopathy a chapter. The mortality data say to do the reverse for a young audience.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written plan matters because the person reading it may be a parent or partner while the patient is too unwell to think.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closing line pre-empts the most common source of self-blame: doing the same thing twice and getting different results.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late-rise concept explains a failure nearly everyone has already experienced and blamed themselves for.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hosting point connects the clinical fact to something a family member can actually act on tonight.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two-directions idea removes most of the confusion people bring to exercise, and with it a lot of the fear that stops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stacking warning is the single most dangerous behaviour in the exercise literature and it comes from a well-meaning instinct.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People do stop needed medication after slides like this. Say the footer out loud.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Alcohol is statistically the first substance most people meet, so it gets the same weight here as anything illegal.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harm reduction, not permission. The alternative to saying it is people doing all of it with none of the safeguards.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exists to defuse self-blame. Most people are never told how many variables are genuinely in play.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most hopeful evidence in all of diabetes medicine, and the reason the daily work is not arbitrary.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Perfectionism is what drives burnout, and the guideline is the best available argument against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one person leaves having booked one overdue appointment, this deck has done more good than everything else on it combined.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people with type 1 have never been walked through the other four. Asking about them is a concrete action item.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 room with families, this is the sentence the person with diabetes most needs the others to hear.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people to show this slide to two others — a partner, a roommate, a sibling, a coworker. A plan nobody else knows about is not a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Saying these are published avoid-lists stops the slide being heard as a personal rebuke to someone in the room.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Handle gently. If someone recognises themselves, the next step is a clinician — offer to help find one rather than pressing for detail.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people at the deck that matches their situation rather than asking anyone to read all six.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End on the legacy effect. There is direct evidence that hope delivered at diagnosis still shapes behaviour one to five years later, so the closing line is doing real 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e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e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jpe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e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jpe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jpe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jpe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e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jpe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jpe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jpe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e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THE WHOLE PICTURE, IN ONE PLACE FOR PATIENTS AND THE PEOPLE AROUND THEM Type 1 diabetes Everything that moves your blood sugar, the two emergencies, what the evidence says the daily work is buying and five deeper decks for when you want more. Education, not medical advice. Every dose, ratio and target belongs with your own diabetes team. Canadian numbers throughout.">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How this deck is ordered, and why First The emergencies A low and ketoacidosis. These come before everything because they are the parts that can hurt you this week. Then The daily three Food, insulin timing and movement. The levers you pull several times a day, every day. Then The interference Medications, alcohol, recreational drugs, illness and stress everything else that moves the number. Then The long game What the daily work is actually buying, what the targets are, and which appointments to book. Last The people What family, friends and coworkers need to know and what not to say. Newly diagnosed? The first nine slides are the ones to read today. The rest will still be here next week.">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What type 1 actually is An autoimmune condition The immune system destroyed the cells in the pancreas that make insulin. It is the same category of thing as coeliac disease or thyroid disease which is why those often turn up alongside it. Nobody caused it Not sugar. Not diet. Not parenting. Not anything anyone did or failed to do. This is worth saying to every relative who will be told about the diagnosis. It is not type 2 Different cause, different treatment, different risks. Almost everything the public believes about diabetes is about type 2, and most of it does not transfer. Insulin is not optional There is no diet, supplement or amount of exercise that replaces it. Anyone selling otherwise is selling something dangerous. Roughly three in four people with type 1 report experiencing stigma most often being seen as having a character flaw. Nearly all of that comes from being confused with type 2.">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The job is replacing a feedback loop, by hand, forever A working pancreas measures blood sugar and adjusts insulin continuously, hundreds of times an hour, with no conscious effort at all. Replacing that means estimating what is in your food, predicting what your body is about to do, injecting a decision that cannot be taken back, and then living with the result for the next four hours. Several times a day. Every day. With no days off. Everything else in this deck is detail. This is the actual work, and it is far harder than it looks from outside.">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Two emergencies. Learn these first. Too low a hypo Arrives in minutes . Shaky, sweating, pale, confused, irritable, clumsy. Below 3.9 mmol/L. Caused by too much insulin for the food or the activity, and by alcohol hours later. Untreated it goes to seizure and unconsciousness. This is the fast one, and it needs sugar now. Too high DKA Builds over hours . Missed insulin, illness or a pump failure lets ketones build and the blood turn acidic. Stomach pain, vomiting, sweet-smelling breath, fast deep breathing, thirst, drowsiness. It does not fix itself. This is the slow one, and it needs a hospital. Fast versus slow is the whole mental model. One is treated with sugar in your pocket; the other is treated by going in.">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Treating a low: 15 grams, 15 minutes Below 3.9 mmol/L, Diabetes Canada says take 15 g of fast-acting carbohydrate ideally glucose or sucrose as tablets or a solution, which beat juice and gels. 15 grams is 4 glucose tablets 15 mL (3 tsp) sugar in water, or 3 packets 5 sugar cubes 150 mL juice or regular pop 6 Life Savers 15 mL (1 tbsp) honey Then Sit down and wait 15 minutes. Check again. Still under 3.9? Repeat. Once you re back up, eat the meal that was due or, if it is more than an hour away, a snack with 15 g of carbohydrate and some protein. Does not work Chocolate, biscuits, cake fat slows the sugar Milk, for the same reason Diet or zero drinks no sugar at all Glucose gel is slow; tablets are better In practice many people need more than 15 g a Canadian study found an average of 32 g. Start at 15, recheck, and set your own amount with your team.">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When they can t swallow: glucagon The person with diabetes never uses this one themselves by definition, they can t. So this slide is for everybody else. Nasal, 3 mg A puff into one nostril. No needle, no mixing, and it works even if they are unconscious they don t need to breathe it in. Injectable, 1 mg Into the thigh, through clothing if you must. Newer pens come ready to use. Then, every time Call 911. Roll them on their side vomiting is common after. Stay until they are properly awake and have eaten. Never put anything in the mouth of someone unconscious. After drinking, it works less well Glucagon asks the liver to release glucose, and alcohol stops the liver doing that. Past a couple of drinks, call the ambulance rather than wait. Everyone on insulin should have one, in date, somewhere the people around them can actually find it. Ask right now whether you know where it is.">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Ketoacidosis is the one that takes young lives Of the years of life lost before fifty in Scotland s national type 1 data, the largest single share came from DKA and diabetic coma not from eyes, kidneys or nerves. It is acute, fast, and preventable. Delay is what makes it dangerous. Which makes sick-day rules and ketone strips the part of diabetes education that saves the most life-years and the part most often skipped. Go in now if Ketones are moderate or large Vomiting has gone on more than a couple of hours Nothing will stay down Glucose stays high after corrections Breathing is fast and deep, or breath smells sweet They are drowsy or hard to rouse Nobody has ever been in trouble for arriving at an emergency department with ketones. Sources: Diabetes Canada CPG Ch.15 Livingstone et al., Scotland.">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Sick days: the insulin does not stop Illness raises your insulin needs even when you are eating nothing at all. Stopping insulin because no food is going in is the single most common route into ketoacidosis. Keeps going Your long-acting insulin, always Checks every two to four hours, overnight too Ketone checks, whatever the glucose says Fluids, sipped steadily Usually pauses While you are dehydrated: SGLT2 inhibitors, ACE inhibitors and ARBs, diuretics, metformin, and anti-inflammatories like ibuprofen. They strain the kidneys when you are dry. Get your own hold list from your pharmacist, on paper, before you are ever ill enough to need it. Carbs in liquid form If solids won t stay down: regular pop, juice, sports drink, ice pops, sweet tea. Plus something salty broth or a rehydration solution. The box, ready in advance In-date ketone strips, fast sugar, sugary and salty fluids, a thermometer, your team s after-hours number, and a written plan. Sick judgement is bad judgement. A pump ">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Three levers you pull every day 01 Food Pushes glucose up . Carbohydrate does nearly all of it, fast. Fat and protein arrive late and quietly. 02 Insulin Pushes glucose down . How much matters, and when matters nearly as much. 03 Movement Pushes it either way . Steady effort lowers it; hard, short effort raises it. And the effect lasts long after you stop. Everything after these three medication, alcohol, illness, stress, heat, hormones, sleep is interference on top. Which is why two identical days can give two different numbers, and neither is anybody s fault.">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Food: there is no diabetic diet No forbidden list, no special aisle, birthday cake included. What changes is that somebody now has to estimate what is on the plate. Carbohydrate is the one you dose for Fast and large. It hides in starchy vegetables, milk, beans, juice and sauces not just bread and sugar. Fat and protein arrive late Pizza, poutine, creamy pasta, fried food. A landmark study found a high-fat dinner needed 40% more insulin than a low-fat one with identical carbohydrate three to six hours later. Reading a Canadian label Carbohydrate is already the total never add the sugars line on top. Subtract fibre in full, and about half of any sugar alcohols. The perfect-then-3am pattern A good number two hours after a fatty dinner and a bad one overnight is not a mistake. The meal simply hadn t finished arriving. Sources: Wolpert et al., Diabetes Care 2013 Diabetes Canada Diab te Qu bec Canadian Food Inspection Agency. Much more in the Food deck.">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Insulin: when matters almost as much as how much It takes time to start Injected insulin has to be absorbed. Food doesn t wait for it. Diabetes Canada says rapid-acting insulin within 15 minutes of eating; dosing 15 to 20 minutes ahead gives a visibly lower peak, especially at breakfast. Newer insulins change that Faster-acting insulin is designed to go in right at the meal, and can be given up to 20 minutes after. So there is no universal rule which insulin you have decides the timing. When not to dose early A restaurant that hasn t served yet. A small child who might not finish. Insulin working with no food arriving is a hypo and it is why a delayed dinner is a genuine safety issue, not an inconvenience. Hosts, take note: give an honest time for food and update it if it slips. Sources: Diabetes Canada Diab te Qu bec ISPAD 2022.">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Movement goes both ways Steady effort lowers it Jogging, cycling, swimming, a long walk. Muscles take glucose out of the blood and injected insulin doesn t switch off the way a pancreas would. Often within 45 minutes. Starting range for most: 7 to 10 mmol/L . Under 5, take 10 to 20 g of glucose first. Hard, short effort raises it Sprints, heavy lifting, intervals, a match. Adrenaline tells the liver to release glucose faster than muscles use it. The pre-game high is usually nerves and it settles once play starts. Correcting it hard is what causes the crash later. Diabetes Canada: 150 minutes a week, spread over at least three days, plus resistance work twice. Don t train with ketones at or above 1.5, or within 24 hours of a severe low.">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The session ends. The risk doesn t. 7 11 h of raised hypo risk after just 45 minutes of activity. Insulin sensitivity stays up for as long as 24 hours. Which is why exercise after 4pm so often becomes a problem at 2am. Drop the overnight basal by about 20% The best-evidenced single move after afternoon or evening activity. A bedtime snack is not enough on its own It helps for about eight hours. The basal change is what covers the rest. Never stack corrections after a hard session The consensus statement says plainly that over-correcting after exercise can cause severe night-time hypoglycemia and lead to death. Correct conservatively, or wait. Or simply train earlier Forty-five minutes at midday doesn t carry the same overnight risk. Reassuring for school sport. Sources: Riddell et al., Lancet Diabetes Endocrinology 2017 ISPAD 2022">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pic>
        <p:nvPicPr>
          <p:cNvPr id="2" name="Image 0" descr="Medications nobody warns you about Steroids, by far the biggest Prednisone starts pushing glucose up about four hours after the dose and runs twelve. A cortisone injection counts. And the taper is when the lows arrive call your team when one is prescribed, not three bad days later. Beta blockers hide lows They blunt the shaking and pounding heart that warn you. Sweating usually survives, because it runs on a different nerve pathway so an unexplained sweat is a low until proven otherwise. Over the counter Cough syrups carry real carbohydrate. Non-drowsy usually means a decongestant, which pushes glucose up. And supplements sold for blood sugar support can cause lows on top of your insulin. Your pharmacist is free They see every prescription from every doctor, including the walk-in clinic yours has never heard from. Use one pharmacy, say type 1 every time, and carry the box to the counter. None of this is a reason to refuse a medicine you need it is a reason to expect the change and plan">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pic>
        <p:nvPicPr>
          <p:cNvPr id="2" name="Image 0" descr="Alcohol: the low arrives while you re asleep Your liver has two jobs: clear alcohol, and release glucose when you are running low. It will not do the second while it is busy with the first. So the hypo doesn t come while you are drinking. It comes hours later, in bed. And drunk and hypo look identical from the outside. That is the whole danger for the person, and for whoever decides to just let them sleep it off. If there s drinking Eat carbohydrate with it, not instead of dinner Never skip the long-acting insulin Something to eat before bed An alarm, and an actual check overnight Tell whoever you re staying with Sugary mixers push you up first and the alcohol pulls you down later. And glucagon works poorly after drinking that one is an ambulance call.">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pic>
        <p:nvPicPr>
          <p:cNvPr id="2" name="Image 0" descr="Recreational drugs, without the lecture Nearly every drug interferes the same three ways: you forget your insulin, your eating goes sideways, and you stop being able to tell a hypo from being high. Nicotine The slow one. It damages the same blood vessels diabetes already strains, and makes your insulin do less work per unit. Vapes are the same drug. Cannabis The forgetful one. Missed or doubled doses, uncounted munchies, and greening out looks exactly like a hypo or like DKA. The only way to tell is to check. Stimulants Speed, cocaine, MDMA. They burn carbohydrate while switching your appetite off and the racing heart and sweating that warn you of a low are also just the drug. The rule under all of it Never skip insulin. Never use alone. One sober person who knows you have type 1 and where your sugar is. Medical ID. Phone alarms to check. NORS, 1-888-688-6677, will stay on the phone with anyone using alone, anywhere in Canada, at any age. Full detail in the Drugs deck.">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pic>
        <p:nvPicPr>
          <p:cNvPr id="2" name="Image 0" descr="And the things nobody lists Illness and infection Push glucose up sharply, even with no food. A cold can need more insulin, not less. Stress and adrenaline An exam, a deadline, a fight, a job interview. Same mechanism as a sprint. Hormones and cycles Insulin sensitivity shifts across the menstrual cycle, through puberty and in pregnancy. Real, documented, and rarely mentioned. Heat and cold Warm skin absorbs insulin faster; cold slows it and can stop meters working altogether. Sleep, shift work, travel Changing when you sleep changes when insulin is needed. Time zones move the whole schedule. Which is the real answer to why was today different? there are more inputs than anyone can track, and an unexplained number is usually just an unexplained number.">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pic>
        <p:nvPicPr>
          <p:cNvPr id="2" name="Image 0" descr="What all this daily work actually buys From 1983, a trial followed 1,441 people with type 1 in two groups. The only real difference between them was an average A1C of about 7% against about 9% . Here is what those two percentage points were worth. 76% less eye disease 60% less nerve damage 54% less kidney protein leakage 57% fewer heart attacks and strokes, decades later 33% lower risk of dying, over 27 years And the effect outlasted the effort: those benefits kept showing up years after both groups numbers had converged . Researchers call it metabolic memory and it fades, so a rough stretch is not a life sentence either. Sources: DCCT 1993 EDIC follow-up, NEJM 2005 and JAMA 2015. The honest caveat: intensive therapy in 1993 also tripled severe lows modern sensors and insulins have largely broken that trade-off.">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pic>
        <p:nvPicPr>
          <p:cNvPr id="2" name="Image 0" descr="What success looks like and it is not 100% 70% time in range, 3.9 to 10.0 about 17 hours a day 4% below 3.9 about an hour, and under 1% below 3.0 25% above 10.0 roughly six hours a day 7.0% A1C, for most adults Diabetes Canada s target Read the first two together: guideline-level success includes about seven hours a day outside range, and roughly an hour low. If every high reading feels like a failure, the target itself disagrees with you. Time-in-range targets are the 2019 international consensus, for most non-pregnant adults; children, older adults and pregnancy have their own.">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pic>
        <p:nvPicPr>
          <p:cNvPr id="2" name="Image 0" descr="The appointments to actually book What When it starts How often What it involves Eyes 5 years after diagnosis, age 15+ Annually An optometrist looks at the retina Kidneys After 5 years duration Annually A urine sample and a blood test Nerves 5 years after puberty ends Annually A nylon filament and a tuning fork on the feet Feet From diagnosis At least annually Someone looks properly, shoes and socks off Cholesterol At diagnosis Annually if untreated A blood test, fasting or not Blood pressure From diagnosis Every visit Target below 130 over 80 Notice that every one of the microvascular screens starts at five years . Canadian guidelines do not expect a newly diagnosed person to have anything to find. Source: Diabetes Canada CP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pic>
        <p:nvPicPr>
          <p:cNvPr id="2" name="Image 0" descr="Glucose is the biggest lever. It is one of five. Registry work models long-term risk by how many of five factors are on target, and risk rises step by step for each one that is not. Only the first asks anything of you hour to hour. Glucose A1C at or under 7.0%, time in range over 70%. The one that never stops. Blood pressure Under 130 over 80. Usually one tablet. Cholesterol LDL under 2.0, or halved. A statin from 40, or from 30 with 15 years duration. Kidney protection An ACE inhibitor or ARB where indicated the strongest kidney intervention there is. Not smoking And moving regularly. Both sit in the same model as the other four. Four of these are settled at an appointment rather than at every meal genuinely good news, and chronically undersold. Source: Rawshani et al., Diabetes Care 2022.">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pic>
        <p:nvPicPr>
          <p:cNvPr id="2" name="Image 0" descr="An A1C is not a report card on how hard someone tried. It is the joint product of biology, technology access, insurance, food security, mental health, the quality of the education someone was given, whether their clinician s language made them want to come back and effort. Effort is one input among many. It is also the only one anyone ever gets blamed for. And blame makes every other input worse: people who experience stigma have higher A1C, more variable glucose, and are less likely to come back for follow-up care . Shame is not a motivational tool that happens to fail. It is a risk factor.">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pic>
        <p:nvPicPr>
          <p:cNvPr id="2" name="Image 0" descr="What the people around you actually need to know Spot a low Confused or slurring Shaking, sweating, pale Suddenly angry or odd Drowsy, hard to rouse Clumsy, or gone quiet Fix it If they can swallow, give sugar straight away juice, glucose tablets, regular pop. Wait, then give them real food. Sugar first, questions later. Always. Call 911 If they can t swallow, pass out, have a seizure, or can t stop vomiting. Say the words they have type 1 diabetes . Roll them onto their side. Nothing in the mouth. Also worth knowing: where the fast sugar is, where the glucagon is, and that a delayed meal after someone has already dosed is a real problem, not a small one.">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pic>
        <p:nvPicPr>
          <p:cNvPr id="2" name="Image 0" descr="The sentences that do damage Never You ll go blind / lose a foot / end up on dialysis My grandmother had diabetes and she... Is your sugar good today? Should you be eating that? Are you allowed that? You just need more discipline Instead How are you doing with it? What would actually help right now? That looks like a lot of work. Tell me a bit more about what worries you. Or nothing at all about the number on the screen. Why it matters Judgement causes concealment. People under-report readings they expect to be judged for and hidden numbers are a safety problem, not just a feelings problem. Across surveys, 96% of people with diabetes reject sufferer and 83% reject good and bad applied to blood sugar. The left column comes verbatim from published guidance, not from opinion. Sources: dStigmatize ADA 2017 Diabetes Canada Language Matters Diabetes Australia.">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pic>
        <p:nvPicPr>
          <p:cNvPr id="2" name="Image 0" descr="The part that isn t about blood sugar at all 1 in 4 to as many as 2 in 5 adults with type 1 report high diabetes distress the emotional weight of relentless daily management. It is described in the literature as an expected response to living with this, not a mental health disorder. What it is mostly about The most commonly reported source is worrying about the future and about complications. The fear is already there; nobody needs to add to it. Burnout is real too Exhaustion and detachment from the whole thing. Depression runs at roughly three times the general rate in type 1. And a specific risk worth naming Around a quarter of people on insulin screen positive for disordered eating, and about one in five report reducing insulin, often to influence weight. It damages eyes and kidneys faster than other weight-control behaviours, and it is common, treatable and nothing to be ashamed of. All of this is worth raising with your team the way you would raise a blood result. Sources: MILES-2">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pic>
        <p:nvPicPr>
          <p:cNvPr id="2" name="Image 0" descr="Five decks go deeper than this one Each stands alone, carries its own sources, and is written for patients and the people around them. Food Food groups by speed, the delayed rise, insulin timing, glycemic index, fibre, Canadian labels, celiac, hosting and kids parties. Movement Why exercise goes both ways, starting glucose, insulin reductions, fuelling, the overnight tail, competition nerves, kit, and what coaches need. Medications Steroids, beta blockers, SGLT2 inhibitors and DKA at a normal reading, sick-day hold lists, sensor interference, glucagon. Drugs and alcohol Nicotine, cannabis, alcohol, stimulants, MDMA and psychedelics harm reduction, not a lecture. Plus travel numbers. Complications The full DCCT and EDIC evidence, each complication plainly, how far the rates have fallen, screening, and why outcomes are not a verdict on effort. All six are private until shared. If you are handing this to someone, share the link rather than screenshotting the slides the sources travel with">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pic>
        <p:nvPicPr>
          <p:cNvPr id="2" name="Image 0" descr="Numbers worth writing on the fridge Emergency 911 unconscious, seizing, or ketones with vomiting Info-Sant (Qu bec) 811 a nurse, 24/7, free Diabetes Canada 1-800-BANTING (1-800-226-8464) Poison centre Qu bec 1-800-463-5060 rest of Canada 1-844-764-7669 Your team and pharmacy After-hours number, and the pharmacy that sees every prescription Three things to do this week: book whichever screening appointment is overdue, ask your team for a written sick-day plan, and show the emergency slides to two people who are around you often. And the last word belongs to the evidence rather than the fear: two percentage points of A1C, held for six years in the 1980s, was still preventing heart attacks and deaths thirty years later. The tools you have now are far better than the ones that proved it. Sources throughout: Diabetes Canada clinical practice guidelines DCCT/EDIC ISPAD 2022 Riddell et al. 2017 ADA Standards of Care Battelino et al. 2019 Diab te Qu bec Health Canada NDSS">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28</Slides>
  <Notes>28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vector>
  </TitlesOfParts>
  <Company>KRKT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whole picture · KRKT:T1DE</dc:title>
  <dc:subject>PptxGenJS Presentation</dc:subject>
  <dc:creator>KRKT Library</dc:creator>
  <cp:lastModifiedBy>KRKT Library</cp:lastModifiedBy>
  <cp:revision>1</cp:revision>
  <dcterms:created xsi:type="dcterms:W3CDTF">2026-09-24T21:19:35Z</dcterms:created>
  <dcterms:modified xsi:type="dcterms:W3CDTF">2026-09-24T21:19:35Z</dcterms:modified>
</cp:coreProperties>
</file>