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notesMasterIdLst>
    <p:notesMasterId r:id="rId2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early that nobody here is going to be told what they may eat. That expectation is what most people walk in with.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Kill this myth first. Everything else in the deck is easier to hear once the audience stops expecting a list of banned foods.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cards, left to right, fastest to slowest. That ordering is the mental model the rest of the deck builds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a host which of these five are in tonight's meal. Usually three, and usually none of them were mentioned.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contradiction confuses newly diagnosed people constantly, which is why it gets its own half of the slide rather than a footnote.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that pre-meal dosing did not increase lows in the studies, contrary to what most parents assume. The exception is genuine uncertainty about whether the food will arrive or be eaten.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single most useful concept for a newly diagnosed audience, because it explains a failure they will already have experienced and blamed themselves for.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plainly that the right move here is showing your team three nights of data, not experimenting alone.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Presenting the disagreement honestly is better than picking a side. People meet both positions online and lose trust in whichever source hid the other.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Increase fibre gradually. A sudden jump is uncomfortable and people abandon the change within a week.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Guidance on sugar alcohols is genuinely split between subtracting all of them and half. Half is the conservative choice and matches the Quebec source.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diet drink mix-up is the one that catches hosts, where both cans sit in the same fridge and look identical.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Worth naming for caretakers: at a party, the person slurring may not be drunk. Check before assuming.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the audience is caretakers, this slide and the hypo slide are the two they should photograph.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Families often read repeat screening as suspicion that something is wrong. Framing it as scheduled and normal removes that.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last card matters for families. Well-meaning relatives put people on elimination diets that help nothing and complicate dosing.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last card is the one to dwell on. It reframes every number in the deck as data rather than as a moral score.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delay problem is rarely explained to hosts, and it is one of the most common causes of a hypo at a family dinner.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last card is counterintuitive and worth saying twice. The instinct to compensate by restricting is strong and it does real harm.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caretakers remember one slide from this deck, make it this one. Good intentions cause most of what is listed 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on the dietitian. Many newly diagnosed people are never referred to one and do not know they can ask.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e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e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jpe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e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jpe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FOR NEWLY DIAGNOSED PATIENTS, AND THE PEOPLE AROUND THEM Food and type 1 diabetes What each kind of food actually does to blood sugar, why pizza is different from bread, and how not to be the person policing someone s plate. Education, not medical advice. Doses, ratios and targets belong with your diabetes team and dietitian.">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There is no diabetic diet. No forbidden list. No special aisle. People with type 1 can eat what everyone else eats birthday cake included given the right insulin at roughly the right time. What changes isn t what goes on the plate. It s that somebody now has to estimate what s in it, and do the job a pancreas used to do silently, three or four times a day, forever.">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What each part of a meal actually does Carbohydrate Fast and large. Up within 15 to 30 minutes, peaking around an hour or two. This is the one you dose for. Total carbohydrate has the biggest effect on blood sugar of anything on the plate. Protein Slow and modest. A meaningful rise only when there s a lot of it, arriving roughly three to five hours later. A normal portion alongside carbs needs no separate dose. Fat Doesn t raise blood sugar directly. It slows the whole meal down and makes insulin work less well for hours. Which is why the late rise catches people out. Two slides from now. Fibre Counted as carbohydrate on the label, but your body doesn t absorb it, so you subtract it back out. It also slows everything around it down, which flattens the peak. Sources: Diabetes Canada clinical practice guidelines ISPAD 2022 nutrition guidelines Diabetes UK">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Where the carbohydrate actually hides Bread and sugar are obvious. These are the ones that catch newly diagnosed people and well-meaning hosts. Starchy vegetables Potatoes, corn and green peas are carbohydrate, not free vegetables. It s a vegetable is the single most common counting error. Milk and yoghurt Dairy carries natural sugar. A glass of milk is a dose, even unsweetened and even when nothing tastes sweet. Beans and lentils Filed mentally as protein, counted as carbohydrate. High fibre, so they come on slowly but they come. Juice and smoothies Fruit with the fibre removed and the speed turned up. Excellent for a low, awkward as a drink with dinner. Sauces and dressings Barbecue sauce, ketchup, teriyaki, sweet chilli, and most jarred pasta sauces are sugar-heavy. Nobody counts the glaze. Source: Diab te Qu bec carbohydrate-counting guidance Diabetes Canada">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Foods that need no dose at all Essentially no carbohydrate Meat, poultry, fish and eggs. Shellfish. Most cheeses. Tofu. Fats and oils. Herbs, spices and condiments. Tea, coffee and diet drinks. Clear broths. Plain unsweetened gelatin. Salad greens and most non-starchy vegetables are close enough to free that they re treated that way. The catch worth understanding Free means free of a carbohydrate dose. It does not mean nothing happens. A big plate of steak and cheese carries no carbohydrate at all and can still push blood sugar up three to five hours later, through the protein and fat. Zero carbs on the label does not mean zero effect on the body. Source: Diab te Qu bec, aliments sans glucides. Note that diet drinks belong here and are useless for treating a low.">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When the insulin goes in matters as much as how much Insulin injected under the skin takes time to start working. Food does not wait for it. Giving the dose a little ahead of the meal lets the two line up. Rapid-acting insulin Diabetes Canada: within 15 minutes of eating. Studies of dosing 15 to 20 minutes ahead show a lower peak afterwards, most noticeably at breakfast. Faster-acting insulin Designed to go in right at the meal zero to two minutes before and can be given up to 20 minutes after if needed. When not to dose early A restaurant that hasn t served yet. A small child who may not finish. Anyone who might not eat what was planned. Insulin already working with no food arriving is a low. Which insulin you have decides the timing, so there is no universal number. Sources: Diabetes Canada Diab te Qu bec ISPAD 2022.">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Why pizza behaves differently from bread 40% more insulin was needed for a high-fat dinner than a low-fat one carrying exactly the same carbohydrate , in a landmark study. And even with that extra insulin, blood sugar still ran higher. Pizza, poutine, creamy pasta, curry and naan, fish and chips, a cheese-heavy burger. Fat and protein slow the meal down, so the early rise is smaller than expected and then it arrives late. Roughly three to six hours after eating , sometimes longer. Which usually means overnight. The classic pattern: a perfect number two hours after dinner, a bad one at three in the morning. Nothing was done wrong. The meal just hadn t finished yet. Sources: Wolpert et al., Diabetes Care 2013 ISPAD 2022 nutrition guidelines">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What people do about the late rise These are the approaches your team may discuss with you. They are described here so the words are familiar when someone says them not as something to try on your own. On a pump An extended or dual-wave bolus splits the dose: a common starting point is 60% right away and 40% stretched over about two and a half hours. On injections The usual dose at the meal, and a smaller second dose a few hours later. The evidence here is thinner, so it gets worked out person by person. A starting point ISPAD suggests around 20% extra insulin for a high-fat, high-protein meal, then adjusting from what actually happens. Why not to improvise A second dose given on a wrong guess is a night-time hypo. This is the highest-risk adjustment in the whole deck. Sources: ISPAD 2022 Cambridge University Hospitals NHS fat and protein bolusing guidance. Bring the pattern to your team not the fix.">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Glycemic index: useful, oversold, worth knowing A score for how fast a carbohydrate food raises blood sugar. Low is 55 or under, high is 70 or over. It describes the shape of the rise, never the size that is still the carbohydrate count. What supports it Diabetes Canada rates low-GI eating as helping glycemic control, and links it to fewer hypoglycemic episodes in type 1 over periods of six months to a year. What argues against The American Diabetes Association points to systematic reviews finding no significant effect on A1C and mixed results on fasting glucose. The bodies genuinely disagree. What moves a food s GI Pasta cooked al dente. Starches cooled after cooking. Ripeness. And above all what it s eaten with vegetables, protein and fat alongside flatten the response. The honest version Diabetes Canada s own patient page puts it best: some high-GI foods won t affect you much, and some low-GI ones will. Your own numbers outrank any table. A second-order adjustment. Count carbohydrat">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Fibre does two jobs at once 30 50 g a day is what Diabetes Canada suggests, with a third or more of it 10 to 20 g from viscous soluble fibre: oats, barley, psyllium, beans, apples. Other bodies set this differently. Treat it as a direction, not a quota. It slows the rise Fibre blunts how fast the rest of the meal arrives, which takes the sharp edge off the peak. And it comes off the count On a Canadian label, fibre sits inside the carbohydrate total. Since your body doesn t absorb it, you subtract it back out before dosing. Which is why white bread is harder than brown Same slice size, less fibre, faster arrival, more carbohydrate to cover. The difference is real but modest. Source: Diabetes Canada clinical practice guidelines, nutrition therapy">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Reading a Canadian Nutrition Facts table One Canadian rule makes everything else simple: Carbohydrate is already the total. Sugars, starch, fibre and sugar alcohols are all inside that number. Never add the sugars line Sugars are already counted inside Carbohydrate. Adding them on top is the most common label mistake, and it doubles the dose. Subtract fibre in full It s inside the total and your body doesn t absorb it, so it comes straight back off. Sugar alcohols: about half Maltitol, sorbitol, xylitol, erythritol. Partly absorbed, unpredictably. Diab te Qu bec suggests subtracting half then watching what your own body does. Start at the serving size Every number in the table is per serving, not per package. The serving is often half of what anyone actually eats. Aspartame, stevia and sucralose carry no carbohydrate and never enter the count. Sources: Canadian Food Inspection Agency Diab te Qu bec Diabetes Canada.">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The one piece of food knowledge everyone needs Below 3.9 mmol/L, Diabetes Canada says take 15 g of fast-acting carbohydrate preferably glucose or sucrose as tablets or a solution, which work better than juice or gels. 15 grams is 4 glucose tablets 15 mL (3 tsp) sugar in water, or 3 packets 5 sugar cubes 150 mL juice or regular soft drink 6 Life Savers 15 mL (1 tbsp) honey Then Wait 15 minutes, sitting down. Check again. Still under 3.9? Do it again. Once you re back up, have the meal that was due. If it s more than an hour away, take a snack with 15 g of carbohydrate plus some protein. Does not work Chocolate, biscuits, cake fat slows the sugar Milk, for the same reason Diet or zero drinks no sugar in them at all Glucose gel is slow; tablets beat it In practice many people need more one Canadian study found an average of 32 g. Start at 15, recheck, and set your own amount with your team. Source: Diabetes Canada.">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Alcohol is a food question, not just a party question Your liver has two jobs: clear alcohol, and release glucose when you re running low. It will not do the second while it s busy with the first. So the low doesn t come while you re drinking. It comes hours later, often in your sleep. And glucagon works poorly after drinking, because it works by asking the liver to do exactly the thing alcohol is blocking. If there s drinking Eat carbohydrate with it, not instead of dinner Never skip the long-acting insulin Something to eat before bed An alarm, and an actual check overnight Tell whoever you re staying with Sugary mixers push you up first, then the alcohol pulls you down later up, then hard down. Drunk and hypo also look identical from the outside.">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Eating when you re too sick to eat The insulin still goes in Illness pushes blood sugar up even with no food. Skipping insulin because you haven t eaten is how people end up in DKA. Carbs in liquid form If solid food won t stay down, carbohydrate comes as regular soft drink, juice, sports drink, ice pops or sweetened tea sipped steadily, not gulped. Salt and water too Broth, bouillon or an oral rehydration solution. Dehydration concentrates ketones and makes everything worse faster. Check ketones Whatever the glucose reads. Moderate or large ketones, or vomiting that won t stop, means calling for help rather than managing at home. Have a written sick-day plan from your team before you need it. Sick judgement is bad judgement, and the person reading it may be a parent or partner.">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2" name="Image 0" descr="Autoimmune conditions travel together ~6% of people with type 1 also have celiac disease studies range from about 2% to 16%, against under 1% in the general population. Autoimmune thyroid disease is even more common, affecting roughly 17 to 30%. Type 1 is an autoimmune condition, and autoimmune conditions cluster. Screening for celiac and thyroid is routine follow-up not a sign that something has gone wrong. Most celiac in type 1 is silent . Only about one in ten people get the classic digestive symptoms; the rest have vague fatigue, brain fog, headaches or joint pain, or nothing at all. It also becomes more common with age, not less. Guidelines suggest screening soon after diagnosis, again within two years, and again at five which is why the blood test keeps reappearing. Sources: ADA Standards of Care 2025 Breakthrough T1D">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pic>
        <p:nvPicPr>
          <p:cNvPr id="2" name="Image 0" descr="Going gluten-free makes blood sugar harder, not easier This surprises everyone. If celiac is confirmed, a gluten-free diet is the treatment and is not optional but expect the numbers to get bumpier for a while, for two separate reasons. Gluten-free products carry less fibre So their carbohydrate arrives faster and peaks higher. Gluten-free bread is not a like-for-like swap for the bread it replaced. Your gut starts absorbing properly again As it heals, you take up more of what you eat than you used to. Some people need more insulin after starting, not less. What helps Higher-fibre and lower-GI gluten-free choices, and getting the insulin in ahead of the meal. Certified gluten-free oats are usually fine in moderation. And for everyone else Without confirmed celiac, going gluten-free does nothing for type 1. Don t put someone on it as a favour. Sources: ISPAD 2022 Breakthrough T1D. Watch numbers closely during the first weeks of the change.">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pic>
        <p:nvPicPr>
          <p:cNvPr id="2" name="Image 0" descr="Five things people still say They can t have sugar. They can, with insulin to cover it. Sugar is carbohydrate like any other it just arrives faster. Fruit is too sugary. Fruit is counted, not avoided. Whole fruit brings fibre and arrives more slowly than the juice made from it. I bought the diabetic ones. Diabetic-branded foods are a marketing category, not a medical one. Usually pricier, often no easier to dose. No sugar added, so it s fine. No sugar added is not carb-free. Sugar alcohols still count, and in quantity they upset stomachs. A high number means they cheated. Numbers move with illness, stress, sleep, hormones, heat and yesterday s pizza. A reading is information, not a verdict on someone s character.">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pic>
        <p:nvPicPr>
          <p:cNvPr id="2" name="Image 0" descr="If you re cooking for someone with type 1 Genuinely helpful Say what you re serving, beforehand Keep the packaging or the recipe Serve at the time you said Have regular, non-diet juice or pop in the house Say if something is unexpectedly sweet the glaze, the marinade, the sauce Not helpful Making a separate diabetic meal Pushing second helpings that s a second dose, not just more food Asking are you allowed that? Buying sugar-free versions as a kindness Announcing to the table why the menu changed The delay problem Many people dose 15 to 20 minutes before eating. If dinner then slips an hour speeches first, one more round the insulin is already working and the food isn t there. Give an honest time, and update it if it slips. And don t be offended if they eat a roll while waiting. A Nutrition Facts panel is worth more than any reassurance. There s barely any sugar in it is not a number anyone can dose from.">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pic>
        <p:nvPicPr>
          <p:cNvPr id="2" name="Image 0" descr="Birthday cake, loot bags and kids parties Going to parties matters for a child s friendships and independence. The answer is never to stay home it s to plan a bit, and accept that it won t be perfect. Before Ask the host what food there is and roughly when. Suggest the running-around games come after eating rather than before. During A plate of food is easier to dose than two hours of grazing. Activity lowers glucose, so a party is not an ordinary afternoon. The cake, and the loot bag Both are yes. The sweets in the bag double as hypo treatment later there is no reason for a child to be the only one without one. Afterwards, don t withhold food If they re running high that evening, insulin fixes that skipping dinner doesn t. Serve sensible carbs, check before bed, and snack if needed to prevent an overnight low. Source: Breakthrough T1D party guidance. Withholding food to correct a high is ineffective and a step toward disordered eati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pic>
        <p:nvPicPr>
          <p:cNvPr id="2" name="Image 0" descr="Don t be the diabetes police Should you be eating that? is never once helpful. They have insulin. They are dosing for it. They have also heard the question several hundred times. Hovering and commenting doesn t improve anyone s numbers. What it does is make the person hide things which is how a teenager stops mentioning the lows. This is a condition managed around every meal, for life. Surveillance wears people down faster than the illness does. Swap the sentence Have you checked? rather than you look low . What do you need? rather than handing them something and hoping. I m serving at seven rather than are you allowed this? There s juice in the fridge rather than nothing at all. Knowing where the fast sugar is kept is worth more than any amount of watching what goes on the plate.">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pic>
        <p:nvPicPr>
          <p:cNvPr id="2" name="Image 0" descr="Where to get help with the food side A registered dietitian The single highest-value appointment after diagnosis. Ask your team for a referral if nobody has offered one. Diabetes Canada 1-800-BANTING (1-800-226-8464) Diab te Qu bec diabete.qc.ca carb-counting guides and practical tools in French Info-Sant (Qu bec) 811 a nurse, 24/7, free Emergency 911 unconscious, seizing, or vomiting with ketones Everything here is general education. Your carbohydrate ratios, correction factors and targets are yours alone they come from your team, and where their instructions differ from anything in this deck, theirs win. Sources: Diabetes Canada clinical practice guidelines Diab te Qu bec ISPAD 2022 ADA Standards of Care 2025 Canadian Food Inspection Agency Breakthrough T1D">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21</Slides>
  <Notes>21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vector>
  </TitlesOfParts>
  <Company>KRKT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Food · KRKT:T1DE</dc:title>
  <dc:subject>PptxGenJS Presentation</dc:subject>
  <dc:creator>KRKT Library</dc:creator>
  <cp:lastModifiedBy>KRKT Library</cp:lastModifiedBy>
  <cp:revision>1</cp:revision>
  <dcterms:created xsi:type="dcterms:W3CDTF">2026-09-24T21:19:37Z</dcterms:created>
  <dcterms:modified xsi:type="dcterms:W3CDTF">2026-09-24T21:19:37Z</dcterms:modified>
</cp:coreProperties>
</file>