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notesMasterIdLst>
    <p:notesMasterId r:id="rId2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by naming the fear. Fear of hypoglycemia is the single most documented reason people with type 1 stop exercising, and in children it is often the parent's fear rather than the child's.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Naming parental fear openly tends to land well. Parents rarely hear it described as a known, expected obstacle rather than overprotectiveness.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a slide from this deck gets photographed, it will be this one. The two-direction idea explains most of the confusion people arrive with.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careful with the 2x figure. It is a hazard ratio from an observational cohort; reverse causation is plausible since sicker people move less. Say that out loud.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Including this builds credibility. People who are told exercise will fix their A1C, and then watch it not move, conclude the whole enterprise was a lie.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 this as the deck's honesty test. If the audience believes this slide, they will believe the management advice that follows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two-consecutive-days rule is the one people miss. It exists because the insulin-sensitivity benefit fades within roughly 48 hours.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at the trend arrow, not just the number. A CGM arrow pointing down at 7 mmol/L means treat before starting.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Mild high glucose does not measurably hurt exercise capacity. It is insulin deficiency with ketones that makes exercise dangerous, and those are different things.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last line is small and practical: quads before a run, abdomen before leg day. People rarely hear it and it changes results immediately.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that very high carbohydrate rates upset some stomachs. Athletes train their gut for this; a beginner should build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Compression lows are worth mentioning to cyclists and anyone in tight kit: pressure on a sensor gives falsely low readings.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midday point is the one parents and PE teachers most need. Lunchtime sport generally needs no overnight adjustment at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a live research disagreement about the right correction size after interval training. For a general audience, stay with the conservative guideline position and refer the question to their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Coaches who understand this one slide stop pushing for a correction on the sideline, which is where the harm usually begins.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Showing the evidence grade openly is unusual in patient material and tends to increase trust rather than reduce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competitions prohibit wearing devices. Worth checking rules in advance rather than at the start 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Alpine skiing, climbing, trekking alone and open water are the four settings the consensus statement singles out as unsafe after any recent 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ADA pushes back on over-screening: for people with type 1 at any age, the only common exercise-related adverse event is hypoglycemia. Don't medicalise a decision to go for a walk.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whether the coach has actually been given the written plan. Usually the answer is no, and that is the most useful outcome of the session.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Numbers two and three are the ones that produce genuine emergencies. If a coach remembers only two lines from the whole deck, make it those.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on the log. It converts a scary, variable problem into a personal pattern, and it gives the clinic something to work with.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e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e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e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FOR PATIENTS, FAMILIES, COACHES AND TRAINING PARTNERS Movement and type 1 diabetes Why a run and a sprint do opposite things to your blood sugar, what the risk actually is, and how to train without being afraid of it. Education, not medical advice. Insulin adjustments belong with your diabetes team.">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Most people with type 1 do no structured exercise at all Around 60% do none , and fewer than one in five manage aerobic exercise more than twice a week. The reasons are consistent across every study that asks: fear of going low, fear of losing control of the numbers, and simply not having been taught how. In children, guidelines name parental hesitancy outright as a barrier. That is a documented obstacle, not a personal failing. This deck is about removing the third reason, so the first two stop deciding. Sources: Riddell et al. 2017 exercise consensus ISPAD 2022 T1DEXI">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A jog and a sprint do opposite things This is the part nobody explains, and it s why the same person gets two completely different results from two workouts and assumes they did something wrong. Steady aerobic down Jogging, cycling, swimming laps, a long walk, most team-sport running. Muscles pull glucose out of the blood, and the insulin you injected doesn t switch off the way a working pancreas would. Blood sugar falls, often within about 45 minutes. Hard and short up Sprints, heavy lifting, intervals, a match, anything near flat-out. Adrenaline and other stress hormones tell the liver to dump glucose faster than the muscles can use it. Blood sugar rises and that is a normal response, not a mistake. Real sessions are usually a mix, so the honest answer is often both, in that order . What matters is knowing which one you are about to do.">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What it actually buys you ~2 the risk of dying from any cause, in adults with type 1 who did the least leisure-time activity compared with the most across 2,369 people followed for eleven years. Observational, so it shows a strong association rather than proof of cause. Cardiovascular fitness The most reliably proven benefit. Heart disease is the leading cause of death in type 1, and fitness is the lever with the best evidence. Less insulin, better cholesterol Total daily insulin needs fall consistently across studies. Total cholesterol improves; the individual fractions are less consistent. Fewer complications Active adults with type 1 have less retinopathy and less protein in the urine. Regular aerobic exercise may delay nerve damage. Muscle, bone and mood Strength, bone density and reported wellbeing all sit on the benefit list in every guideline. Sources: FinnDiane cohort (Tikkanen-Dolenc 2017) Riddell 2017 ISPAD 2022 ADA 2016">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Exercise is not an A1C drug. Do it anyway. In children and teenagers , most evidence points to a modest A1C drop of roughly 0.3 to 0.5% . In adults , the effect is small and inconsistent. The best-known meta-analysis found none at all. Newer pooled analyses do find around half a percentage point, and more when the exercise prescription was properly followed. Diabetes Canada says it plainly: unlike in type 2, most trials in adults with type 1 have not shown a glycemic benefit. Why that s fine Part of the reason the number barely moves is that exercise lowers glucose, so you eat more carbs and take less insulin to compensate. The benefit gets spent rather than banked. The case for moving was never the A1C. It s your heart, your blood vessels, your nerves, your kidneys and how long you live. Sources: Kennedy 2013 Wu 2019 Diabetes Canada Ch.10 ISPAD 2022 Riddell 2017">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Exercise days have better numbers and more lows. Both are true. In a study of 497 adults with type 1, days with exercise had 76% time in range against 70% on sedentary days, and less time running high. The same days also had more time below range and a low on 47% of exercise days against 40% of rest days. Which is the honest pitch Nobody should promise you that exercise is free. It costs you some lows. The lows are manageable and the rest of this deck is how. The benefit is real and it is worth the management. Source: T1DEXI study. Three severe low events occurred across the whole study none on an exercise day or the day after.">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How much, according to Diabetes Canada 150 minutes a week Moderate to vigorous aerobic activity, spread over at least three days, with no more than two days in a row off . 90 to 140 minutes still helps, just less. Resistance, twice a week Three is better, and in addition to the aerobic work, not instead of it. Start with one set of 15 to 20 reps at a moderate weight and build. Break up sitting Get up briefly every 20 to 30 minutes. This is a separate recommendation from the 150 minutes, and it is easier to start with. Children: 60 minutes a day Mostly aerobic, with vigorous and muscle- and bone-strengthening activity on at least three days a week. Only about 30% of adults with type 1 reach 150 minutes. If you are starting from nothing, the gap between zero and something is worth more than the gap between 100 and 150.">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Where your glucose should be when you start Reading before you start Steady aerobic Hard or interval work Below 5.0 mmol/L Take 10 20 g of glucose, wait until above 5.0 Same treat first, then start 5.0 to 6.9 Take 10 g of glucose, then go Fine to start as you are 7.0 to 10.0 The sweet spot. Go. Go, but expect it to climb 10.1 to 15.0 Go Go, but expect it to climb further Above 15.0 If unexplained, check ketones first Check ketones first next slide Source: Riddell et al. 2017, Panel 1. The direction your glucose is already moving matters as much as the number falling fast at 7.0 is not the same as steady at 7.0.">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When not to train today Blood ketones 1.5 or above Exercise is off, full stop. At 3.0 or above this is an emergency department, not a rest day. Ketones 0.6 to 1.4 Postpone. Find out why, and take a correction dose as your plan sets out before considering anything. A severe low in the last 24 hours One needing someone else s help. Your hormonal defences are blunted, so the next one comes easier and harder. Illness, infection or injury Vigorous exercise is out. Both push glucose up and change what your insulin does. And a myth worth killing: don t exercise above 14 is wrong as stated. Every guideline conditions this on ketones , not on the glucose number by itself.">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Taking less insulin for planned exercise The published starting points, for exercise within about 90 minutes of a meal dose. These are what your team will work from bring them the plan, don t apply them alone. Meal dose before exercise 30 min 60 min Easy aerobic 25% 50% Moderate aerobic 50% 75% Hard aerobic 75% Flat out or anaerobic No reduction Cutting the meal dose by as much as 75% does not appear to raise ketones during exercise. Background insulin On a pump: reducing the basal rate 60 to 90 minutes beforehand works better than switching the pump off. If you do suspend, keep it short Diabetes Canada says only for activity of 45 minutes or less, and never leave it off beyond about two hours. On injections: cutting long-acting insulin is not routine advice, because it affects the whole day. It is an option for a tournament, a camp or a week of much heavier activity than usual. Where you inject matters: not into a muscle you are about to work. Insulin leaves a working limb faster. Sou">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Fuelling by how long you re out Under 30 minutes Usually nothing needed. If you start under 5.0, take 10 20 g of glucose more if you have a lot of insulin on board. 30 to 60 minutes Around 10 15 g an hour for steady aerobic work. Up to 15 30 g every half hour if insulin levels are high. 1 to 2.5 hours 30 60 g an hour, and up to 75 g an hour if insulin is high. This is where drinks start beating solid food. Over 2.5 hours 60 90 g an hour, spread out say 20 30 g every 20 minutes. Mixing glucose and fructose absorbs faster than glucose alone. Fast carbs work best during exercise: glucose tablets, sports drink, gels. Chocolate and biscuits are too slow and leave you high afterwards. Source: Riddell et al. 2017, Table 1.">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While you re moving Check often Every 30 minutes on finger pricks, every 20 on a sensor. A bench, a water break or a set rest is the moment to look. Your sensor runs late Sensors read fluid under the skin, not blood, and lag by roughly 12 to 24 minutes. When glucose is dropping fast, the screen still shows the number from ten minutes ago too high. Trust the symptoms If you feel low and the sensor disagrees, finger prick. That habit is worth more during sport than at any other time. Below 3.0, you re done Treat it, and do not restart the session. Going again after a real low is how one bad afternoon turns into a dangerous one. Sources: EASD/ISPAD CGM position statement ISPAD 2022. Carry fast glucose on your body, not in a bag on the sideline.">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The session ends. The risk doesn t. 7 11 h of raised hypo risk after just 45 minutes of activity. Insulin sensitivity stays elevated for up to 24 hours, sometimes longer. Which is why exercise after 4pm so often becomes a problem at 2am. Drop the overnight basal by about 20% The best-evidenced single move a temporary 20% reduction for around six hours at bedtime. Cut the next meal s dose by about half With a decent refuel roughly 1 to 1.2 g of carbohydrate per kg, plus 20 to 30 g of protein. A bedtime snack, if you re under 10 Slow carbs, no bolus. Add protein if you re under 7. A snack alone does not cover the night it needs the basal change too. Or just train earlier Forty-five minutes at midday does not carry the same overnight risk. For school sport, that is genuinely reassuring. Sources: Riddell et al. 2017 ISPAD 2022. Sleeping alone, or a history of bad nights? Set sensor alarms, or add a follower who can see your numbers.">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The most dangerous moment is the high after a hard session. You finish a tough workout, the number is up, and it feels wrong. So you correct. Then it s still up, so you correct again. Meanwhile your muscles are about to start pulling glucose out for the next several hours, and the insulin is stacking. The consensus statement says it without softening: over-correcting with insulin after exercise can cause severe night-time hypoglycemia and lead to death. Correct conservatively, or wait. This is a slide for coaches and parents as much as for patients.">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The pre-game high is nerves, not a mistake Young athletes routinely run high before a match even when the same activity in training sends them low. Adrenaline tells the liver to release glucose and makes insulin work less well and standing on the touchline waiting is exactly when adrenaline peaks. It usually settles once play starts, on its own. Correcting it aggressively is what produces the crash later. The nerves wear off, the insulin doesn t. What helps instead Arrive early, so there is time to see it coming Check earlier than you think you need to Don t over-fuel before the start A gentle warm-up jog helps burn off the hormone response On a pump, a small temporary basal increase back to normal before kickoff Source: ISPAD 2022, competition day guidance. Mild highs do not measurably hurt performance a low very much does.">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Tricks worth trying, honestly graded Weights before cardio Doing the resistance work first blunts the fall during the aerobic part that follows. Weak evidence. Diabetes Canada grades this at its lowest level essentially one small study. Free to try, not a rule. A ten-second sprint All-out for ten seconds at the start, during, or at the end of a session may hold glucose up. Weak evidence , same lowest grade. And after already-intense exercise it may push you higher instead. Interval training Short bursts of hard work mixed into easier stretches. Diabetes Canada recommends it specifically to reduce the risk of going low during exercise. Better evidence than the other two though some studies link it to more overnight lows. Source: Diabetes Canada Recommendations 2 and 7. Grades are stated because a low-grade recommendation is worth trying but not worth trusti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Kit that has to survive the session Where the sensor goes At least an inch from an infusion site. Away from impact zones in contact sport, and off the lower back for anyone rolling or tumbling. Keeping it stuck on Sweat, heat and water all beat adhesive. Clean and fully dry the skin, then a barrier wipe or an overlay patch. False lows from pressure Tight compression kit, or lying on the sensor, can produce readings that are simply wrong. Odd overnight dips after training are often this. Taking the pump off Fine for swimming, water sport or contact sport but past about 90 minutes you need a plan to replace the missed insulin, or you come back high with ketones climbing. The named hazard in young children is simply forgetting to reconnect afterwards. Set a phone alarm. Sources: Riddell 2017 ISPAD 2022 ADA 2016.">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Image 0" descr="Heat, cold, altitude and water Heat speeds insulin up Warm skin absorbs insulin faster, and the heat itself burns more energy. Glucose falls quicker than you expect. Dehydration also makes sensor readings less reliable, so drink steadily. Cold slows it down And it breaks meters. A glucose meter kept below freezing may refuse to read or read wrongly a sensor is the better choice for winter sport. Altitude Meters can read inaccurately high up, appetite drops, and energy use rises. Thin air also makes for poor decisions plan on the ground. Water You cannot treat a low underwater, and nobody can see you having one. Never swim alone, never after any recent low, and never without someone on the side who knows. Diving with type 1 needs its own specialist protocol and is not something to improvise. Sources: ISPAD 2022 ADA 2016.">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descr="If you already have complications The consensus position first: the benefits of being active outweigh the risks of being sedentary , and people with complications still gain plenty from gentle activity at very little risk. Few real restrictions exist. These are the ones that do. Eyes With advanced retinopathy, very heavy lifting, straining and head-down positions need clearing with an eye specialist first. Feet and nerves Numb feet don t report blisters. Proper footwear, and look at your feet after every session not just when something hurts. Kidneys Exercise does not make kidney disease worse, despite a temporary rise in protein afterwards. Activity may actually slow it down. Not feeling lows any more Exercise blunts your warning system for hours afterwards, and past lows blunt it during. If you have lost your warning signs, this needs a plan with your team before a training programme. Over 40 and planning something very hard or very long? Diabetes Canada suggests a check-up first, in">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Image 0" descr="For coaches, teachers and training partners Start here Type 1 is not a reason to sit a child out of PE, training or competition. Every guideline says so explicitly. A newly diagnosed athlete needs help getting back to normal training as soon as possible not a season off. What you need to have A written plan from their team, shared with you Fast glucose at the side tablets, gel, sports drink A way to check, and permission to pause for it Their emergency contact To know they may not feel a low coming Spot it Shaky, pale, sweating oddly, confused, clumsy, suddenly irritable, or just gone quiet. In a child those signs are harder to read, and easy to mistake for effort or a bad mood. Sugar first, questions after. Always. Sources: ISPAD 2022 sections 10 and 11 Riddell et al. 2017. A pause to check is not a player being difficult.">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pic>
        <p:nvPicPr>
          <p:cNvPr id="2" name="Image 0" descr="Eight things not to do 1 Don t bench someone because of their diagnosis. 2 Don t chase a pre-game high with insulin it s adrenaline and it settles. 3 Don t stack corrections after a hard session. This one can kill. 4 Don t trust a sensor number while glucose is dropping fast. Finger prick. 5 Don t restart the session after a real low. 6 Don t rely on a bedtime snack alone after afternoon sport. 7 Don t train alone anywhere risky after a recent low. 8 Don t forget to reconnect the pump.">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pic>
        <p:nvPicPr>
          <p:cNvPr id="2" name="Image 0" descr="Starting, and where to get help Start smaller than you think A twenty-minute walk, at the same time of day, three times a week. Same conditions means readable patterns. Write it down Activity, time of day, what you ate, what insulin was on board, what happened after. Three sessions of notes beats any general rule. Diabetes Canada 1-800-BANTING (1-800-226-8464) Info-Sant (Qu bec) 811 a nurse, 24/7, free Emergency 911 unconscious, seizing, or won t wake Every number in this deck is a published starting point, not your dose. Take the pattern you record to your diabetes team and let them set the adjustments that is a conversation they have all the time, and it goes much better with data than with guesses. Sources: Riddell et al., Lancet Diabetes Endocrinology 2017 ISPAD 2022 exercise guidelines Diabetes Canada CPG Ch.10 ADA 2016 position statement FinnDiane T1DEXI">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22</Slides>
  <Notes>22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Company>KRKT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Movement · KRKT:T1DE</dc:title>
  <dc:subject>PptxGenJS Presentation</dc:subject>
  <dc:creator>KRKT Library</dc:creator>
  <cp:lastModifiedBy>KRKT Library</cp:lastModifiedBy>
  <cp:revision>1</cp:revision>
  <dcterms:created xsi:type="dcterms:W3CDTF">2026-09-24T21:19:40Z</dcterms:created>
  <dcterms:modified xsi:type="dcterms:W3CDTF">2026-09-24T21:19:40Z</dcterms:modified>
</cp:coreProperties>
</file>