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saying what this is not: nobody should change a dose because of a slide. The goal is knowing which conversations to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tone to set: this is not a list of drugs to refuse. It is a list of drugs to expect something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most important slide in the deck. Everything else is detail by comparison.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Category three surprises almost everyone, including some prescribers. It comes back later in the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footer out loud. People do stop needed medication over slides like this, and that is a worse outcome than a high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say "I have type 1 diabetes" at the moment any steroid is offered, including by a physio or a surgeon.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Fluoroquinolones are the practical one here. They are prescribed often and the dysglycemia warning rarely gets mentioned at the counter.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the sweating point. It is the one warning people can still trust, and almost nobody is told it survives.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someone in the room is already taking one and did not know this, that is the most valuable thirty seconds of the whole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hold list is not universal. Someone with heart failure may be told to keep a diuretic going. That is why it gets personalised in advance.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written plan matters because sick judgement is bad judgement. The person reading it may also be a parent or partner, not the patient.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Supplements are the one people conceal, because they do not think of them as drugs. Ask about them by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Worth saying that this is not a reason to avoid acetaminophen. At normal doses on a current sensor it is a non-issue.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honestly: who knows where their person's glucagon is right now? The usual answer is the point of the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diet drink mix-up is the one that catches families at a dinner table, where both cans look the same. Say it explicitly.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newly diagnosed person, naming the pharmacist as part of the care team is genuinely new information.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 putting these four in a phone note. At the counter, under pressure, nobody remembers them unprompted.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caretakers take one thing away, make it the middle column. Good intentions cause most of what is listed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vaccine one is worth stating plainly. It circulates widely and it gets people hospitalised.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deference line. A deck that sets itself above the treating team is a dangerous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FOR NEWLY DIAGNOSED PATIENTS, AND THE PEOPLE AROUND THEM Medications and type 1 diabetes Which medicines move your blood sugar, which way they move it, and what to do on the days everything is already going wrong. Education, not medical advice. Every dose decision belongs with your diabetes team or pharmacis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Nobody warns you. You find out from a number you can t explain. Almost every medicine you will ever take was studied mostly in people whose pancreas works. A handful of them move blood glucose, hard. The danger isn t that they re unsafe for you it s that the prescription arrives with no mention of it, and a week later you re fighting numbers you assume are your faul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Before anything else: the insulin does not stop. Not when you re too sick to eat. Not when you re throwing up. Not when the number looks fine. Your body needs background insulin whether food goes in or not without it, ketones start building within hours and keep building. The doses may change. The insulin does not stop. If you think it should, that is a phone call, not a decisio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Three ways a medicine can get in the way 01 It pushes glucose up Steroids are the big one, but they are not the only one. You need more insulin than usual, for as long as you re on it. 02 It pushes glucose down or hides the fall The second half is worse than the first. A low you can still feel is a low you can still treat. 03 It leaves glucose alone but fools your sensor Your body is fine. The number on the screen isn t. You dose for a reading that was never real.">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Medicines that push blood sugar up Corticosteroids Prednisone, dexamethasone, cortisone injections. By far the largest effect own slide next. Some antipsychotics Olanzapine and quetiapine especially. They reduce how well insulin works. Thiazide diuretics Hydrochlorothiazide and relatives, common for blood pressure. Decongestants Pseudoephedrine, sold over the counter in cold and sinus products. Beta blockers Up a little and they hide lows, which matters more. Own slide shortly. Hormonal contraceptives Can shift glucose handling. Worth watching the first few cycles. Some HIV medicines Protease inhibitors in particular are linked to higher glucose. Transplant medicines Tacrolimus and cyclosporine raise glucose and are usually non-negotiable. None of these is a reason to refuse a medicine you need. They are reasons to expect the change, and to ask what to do about it firs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Steroids deserve their own slide A short course of prednisone for a chest infection, or one cortisone shot in a knee, can double what you need for days. Most people are never told. Prednisone, once each morning The rise begins around four hours after the dose and can run twelve. The classic shape is a normal morning, a high afternoon and evening, and a better dawn. Dexamethasone Works for twelve to thirty-six hours, so it covers the night too. There is no quiet window to hide in. The injection counts A joint, spine or skin injection is a steroid dose. People don t report it because it didn t come in a bottle. The taper is the dangerous end As the dose comes down, your insulin needs fall with it. Stay on the raised doses and the lows arrive instead. Call your team when a steroid is prescribed not three high days later. This is a planned adjustment, and they do it all the tim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Medicines that push it down, or hide the fall Alcohol, including in medicine Your liver stops releasing glucose while it clears alcohol. Some liquid medicines and syrups contain it read the label. Some antibiotics The fluoroquinolones levofloxacin, moxifloxacin, ciprofloxacin can move glucose in either direction, sometimes sharply. High-dose salicylates and quinine Both are recognised causes of lows. Uncommon, but they turn up in older prescriptions and travel kits. Beta blockers the hiding one They barely move the number. What they take away is your ability to feel it move. Next slide. Anything that causes lows is more dangerous in combination with insulin than it would be for anyone else taking i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Beta blockers take away the alarm, not the fire Your early warning for a low is mostly adrenaline: the shaking, the pounding heart, the sudden anxiety. That is the system telling you to eat something now. Beta blockers metoprolol, propranolol, bisoprolol blunt exactly those signals. The low still happens. The alarm is turned down. Sweating usually still gets through , because it runs on a different nerve pathway. For some people on a beta blocker, sweating and confusion are the only warnings left. So if you re on one Check more often, not less Always check before driving Set your sensor s low alert higher Tell the people around you that you may not feel it coming Treat an unexplained sweat as a low until proven otherwise Beta blockers are often the right drug after a heart attack or for blood pressure. This is about managing around them, not avoiding them.">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The one where DKA arrives with a normal reading SGLT2 inhibitors Empagliflozin (Jardiance), dapagliflozin (Forxiga), canagliflozin (Invokana). Type 2 diabetes drugs, also prescribed for heart failure and kidney disease so people with type 1 do end up on them. They work by dumping glucose out through your urine. In type 1 that creates a specific trap: you can go into full diabetic ketoacidosis while your glucose meter reads normal . It is called euglycemic DKA. The alarm you have relied on since diagnosis a high number never sounds. Health Canada and the regulators have flagged this risk specifically. If you are on one: ketone strips, not just glucose. Any vomiting, stomach pain or unusual breathlessness gets a ketone check regardless of the number. Use in type 1 is off-label in most places and is a decision to make with a specialist, before starting never a pill to try because it helped someone els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Sick days: what keeps going, what pauses A sick day means vomiting, diarrhea, a fever, or not managing to eat and drink properly for about a day. Illness raises your insulin needs even when you re eating nothing. Keeps going Your long-acting or basal insulin always Glucose checks every two to four hours, through the night too Ketone checks, whatever the glucose says Fluids, steadily, in small amounts Correction doses as your plan sets out Usually pauses while you re dehydrated S GLT2 inhibitors A CE inhibitors and ARBs D iuretics (water pills) M etformin N SAIDs ibuprofen, naproxen These strain the kidneys when you re dry. Many people with type 1 take one for blood pressure or kidney protection. Ask your pharmacist to mark your own hold list on paper, before you are ever sick enough to need it. Source: Canadian sick-day medication guidanc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The sick day box, and when to stop managing at home Have it ready before you need it Ketone strips, in date check the expiry twice a year Fast sugar, and sugary drinks you can sip Something salty broth, bouillon A thermometer Your team s number and after-hours number Your written sick day plan, on paper Get help now if Ketones are moderate or large Vomiting has gone on more than a couple of hours You can t keep any fluid down Glucose stays high after correction doses Breathing goes fast and deep, or breath smells sweet You re getting drowsy or hard to rous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The pharmacy aisle, where nobody asks you anything Syrups carry carbs Cough and cold liquids are often sugar-based, and the dose is repeated every four hours all day. Sugar-free versions exist ask for one. Non-drowsy means a decongestant That is usually pseudoephedrine, which pushes glucose up and heart rate with it. It hides inside combination products. NSAIDs on a sick day Ibuprofen and naproxen are on the hold list when you re dehydrated. Acetaminophen is usually the safer choice for fever see the next slide. Blood sugar support supplements Not standardised, not tested against insulin, and some genuinely lower glucose which is how they cause lows on top of your doses. Simplest habit in the whole deck: carry the box to the counter and ask. It takes a minute and it is fre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Medicines that lie to your sensor Acetaminophen, above the maximum On Dexcom G6 and G7, normal dosing is fine. Going past the maximum more than about 1 g every six hours in an adult can read falsely high. Hydroxyurea Reads falsely high on G6 and G7 at any dose. Dexcom says not to use sensor readings for treatment decisions while taking it. Every brand has its own list Dexcom, Libre and the others differ. Look up yours rather than assuming this one transfers. The rule that covers all of it When the number and the person disagree, believe the person and do a finger prick. A falsely high reading is the dangerous direction: you correct for glucose that was never there, and the low is real. Source: Dexcom interference guidance. Older sensor generations were affected by acetaminophen at ordinary doses newer ones are no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Glucagon: the medicine somebody else gives you It reverses a severe low when the person cannot swallow. Which means the patient is never the one who uses it so this slide is for everyone else in the room. Nasal, 3 mg A puff into one nostril. No needle, no mixing, and it works even if they are unconscious they do not need to breathe it in. Injectable, 1 mg Into the thigh, through clothing if you have to. Newer pens come ready to use instead of needing mixing. Then, every time Call 911. Roll them onto their side vomiting is common afterwards. Stay until they are properly awake and have eaten. After drinking, it works less well Glucagon tells the liver to release glucose. Alcohol stops the liver doing that. Past two drinks, call the ambulance rather than wait. Everyone on insulin should have one, in date, somewhere the people around them can find it not buried in a drawer they don t know abou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Treating a low: 15 grams, 15 minutes Below 3.9 mmol/L, Diabetes Canada says to take 15 g of fast-acting carbohydrate preferably glucose or sucrose as tablets or solution, which beat juice and gels. 15 grams looks like 4 glucose tablets 15 mL (3 tsp) sugar dissolved in water, or 3 packets 5 sugar cubes 150 mL juice or regular soft drink 6 Life Savers 15 mL (1 tbsp) honey Then Wait 15 minutes at rest. Check again. Still under 3.9? Repeat it. Once you re back up, eat the meal that was due. If the meal is more than an hour away, have a snack with 15 g of carbohydrate and some protein. Does not work Chocolate, biscuits, cake the fat slows the sugar down Milk, for the same reason Diet or zero drinks no sugar at all Glucose gel is slow; tablets are better In practice many people need more than 15 g one Canadian study found an average of 32 g. Start at 15, recheck, and agree your own amount with your team. Source: Diabetes Canada.">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Your pharmacist is the most underused person in your care They are the only person who sees every prescription from every doctor you have including the ones your endocrinologist never hears about, and the walk-in clinic that prescribed the prednisone. No appointment, no wait, no fee. And they will happily go through the whole list with you. Three habits Use one pharmacy for everything, so the interaction check actually has all the pieces. Say I have type 1 diabetes every single time, even when you assume it s on file. Book a medication review once a year. In most provinces it is covered.">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Four questions, before anything new goes in 1 Will this move my blood sugar, and in which direction? 2 When straight away, hours later, or only for the first week? 3 Does it interact with insulin, or hide the signs of a low? 4 Do I hold this on a sick day and does it change my insulin plan? Ask the same four about vitamins, herbal products and anything bought online. Natural does not mean it does nothing it usually means nobody measured what it doe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For family, friends and caretakers Worth knowing Where the fast sugar is kept Where the glucagon is, and which kind That sweating and confusion can mean a low To say they have type 1 diabetes to any paramedic That a new steroid or antibiotic may wreck their week Worth not doing Commenting on what they eat Reading their numbers back at them Moving or rationing their supplies Treating a bad mood as a bad reading out loud Changing meal times without telling them Better phrasing Have you checked? lands better than you look low . What do you need? beats guessing and handing them the wrong thing. I m eating at seven is more useful than are you allowed this? This is a condition managed roughly a hundred and eighty times a week, for life. Surveillance wears people down faster than the illness doe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Five things that aren t true They can t take that. Almost nothing is off-limits. It is about expecting the effect and planning around it. The insulin dose is fixed. It moves with illness, steroids, activity and hormones. Changing it is the management, not a failure of it. Vaccines are risky with diabetes. Backwards. Flu and similar illnesses are what drive people into DKA, which is why annual vaccination is recommended. Sugar-free means free. Sugar alcohols still carry carbohydrate, and in quantity they upset stomachs. Read the whole panel. The sensor says it s fine. Not on hydroxyurea, not above maximum acetaminophen doses, and not when the number and the person disagre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Who to call, and in what order Emergency 911 unconscious, seizing, or ketones with vomiting Info-Sant (Qu bec) 811 a nurse, 24/7, free Poison centre Qu bec 1-800-463-5060 rest of Canada 1-844-764-7669 Diabetes Canada 1-800-BANTING (1-800-226-8464) Your pharmacy For anything new, anything over the counter, and the sick-day hold list. No appointment. Your diabetes team Before a steroid course starts, when doses need changing, and for your written sick-day plan. Write the numbers down On paper, on the fridge. The person who needs them may not be the person whose phone is unlocked. Nothing in this deck replaces your own team s instructions. Where they differ from anything here, theirs wins they know your doses, your kidneys and your history. Sources: Diabetes Canada clinical practice guidelines Canadian sick-day medication guidance Dexcom interference guidance Health Canada">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KRKT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Medications · KRKT:T1DE</dc:title>
  <dc:subject>PptxGenJS Presentation</dc:subject>
  <dc:creator>KRKT Library</dc:creator>
  <cp:lastModifiedBy>KRKT Library</cp:lastModifiedBy>
  <cp:revision>1</cp:revision>
  <dcterms:created xsi:type="dcterms:W3CDTF">2026-09-24T21:19:42Z</dcterms:created>
  <dcterms:modified xsi:type="dcterms:W3CDTF">2026-09-24T21:19:42Z</dcterms:modified>
</cp:coreProperties>
</file>