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tone straight away: this is not a lecture, it is information they will actually need. Say plainly that nothing here is permission and nothing here is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this slide is respect, not fear. Their risk is genuinely different from their friends' risk, and that is a fact rather than a scare tactic.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three is the one that surprises people. The warning system they have been trained to trust for years stops being readable.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expectations. Spending most of the time on the common three is a deliberate choice, not an oversight.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versus slow is the useful mental model. A hypo is minutes and needs sugar now. DKA is hours and needs a hospital.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out loud: nobody has ever been in trouble for arriving at an emergency department with ketones. The delay is what does the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rehearsing. In a real hypo they will not be reading a slide, so the sequence has to already be in their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Teenagers discount things that happen in forty years. The insulin resistance line matters more here because it changes their numbers this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audiences on one slide: the person who has not started, and the person who has smoked for decades and assumes it is too late. Neither should leave thinking the slide was about someone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oversell certainty about vaping harms. The honest framing is the unknown, plus the nicotine effects that are well established.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usually changes minds, because it avoids the moral argument entirely and sticks to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edible timing note prevents the classic mistake of redosing because nothing seemed to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occasional-versus-daily distinction is the practical takeaway. It gives a realistic target instead of an abstinence message that gets ignored.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is statistically the one they will meet first, so give it the same weight as the illegal drugs.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timing. The danger point is not the peak, it is three or four hours in when the carbs have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water advice is a rate, not a target. Steady sipping, not catching up in one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ketamine-looks-like-a-hypo point is worth repeating for friends: if in doubt, treat for hypo and call for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short and let it land. It is the single highest-yield behaviour change on offer.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harm reduction, not permission. The alternative to saying it is them doing all of it with none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 they actually show this slide to two people &amp;mdash; a partner, a roommate, a sibling, whoever is usually there. A plan nobody else knows about is not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NORS and the poison centres are the two most underused. Neither is police, both take calls about recreational doses, and both will tell you whether this needs an emergency department.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insurance point is worth pausing on. A lot of policies exclude pre-existing conditions unless you declare type 1 when you buy.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OR ANYONE LIVING WITH TYPE 1 DIABETES, INCLUDING FAMILY, FRIENDS, COWORKERS. Drugs and type 1 diabetes What actually happens inside your body — and the handful of things that keep a big night from turning into a hospital night. Adapted from the NDSS booklet “Drug use and type 1 diabet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You ve heard the drug talk. This is the part they leave out. Most people have a pancreas quietly fixing their blood sugar in the background, whatever they do to themselves. You don t. Every drug legal or not lands on a body with no backup system, and the one person running that system is you, at the exact moment you re least able t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Nearly every drug hurts you the same three ways 01 You forget your insulin Time stops meaning anything. You skip a dose, or you can t remember if you took one and double up. Both are dangerous. 02 Your eating goes sideways Some drugs make you eat everything in the house. Others switch your appetite off completely. Your blood sugar follows. 03 You can t feel a hypo coming Shaky, sweaty, confused, heart pounding. That s a hypo. It s also just being high. You lose the ability to tell them apar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The three you ll actually meet This deck covers a lot of substances. Be honest about the odds: for most people it s these three, roughly in this order, and often all in the same night. So they get the most space. 01 NICOTINE Cigarettes and vapes The slow one. It attacks the same blood vessels diabetes is already working on, and it makes your insulin do less work per unit. 02 THC Weed, edibles, carts The forgetful one. Missed boluses, uncounted munchies, and symptoms you cannot tell apart from a hypo. 03 ALCOHOL Beer, coolers, shots The delayed one. Your liver stops releasing glucose while it clears alcohol, so the hypo arrives while you re asleep. Stimulants, MDMA and psychedelics come later in the deck. Rarer not less seriou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wo ways it goes wrong Too low a hypo Comes on in minutes . Caused by stimulants, alcohol, dancing all night, not eating. Left alone it goes to seizures and unconsciousness. This is the fast one. Too high DKA Builds over hours . Missed insulin, ketones pile up, your blood turns acidic. It does not fix itself and it lands people in intensive care. This is the slow o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his isn t a bad comedown. It s DKA. Stomach pain Throwing up, and it won t stop Breath smells sweet or like nail polish Breathing fast and deep Very thirsty, peeing constantly Drowsy, hard to keep awake Check your ketones. Tell someone. Get to a hospital or call 911.">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Fixing a hypo: the 15 rule 1 Stop what you re doing and sit down. 2 6 7 jellybeans, a small juice, or half a can of regular (not diet) pop. 3 Wait 15 minutes. Check again. 4 Still low? Do it again. 5 Then slow carbs sandwich, banana, crackers. Diet drinks do nothing. Chocolate is too slow the fat holds the sugar bac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igarettes Diabetes slowly damages small blood vessels. Smoking does exactly the same thing. Put them together and you re not doubling the risk you re bringing damage forward by decades. Eyes Retina damage the leading cause of blindness in young adults. Kidneys Faster decline toward dialysis or a transplant. Nerves and feet Numbness, wounds that won t heal, amputations. Heart Heart attack and stroke, far earlier than they should happen. Nicotine also makes your body resist insulin, so the same dose does less wor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Why nicotine is so hard to put down It grabs early and holds on In young people, around 5 mg of nicotine a day about a quarter of one vape pod is enough to establish dependence, on a brain still wiring attention and self-control into the mid-twenties. That s why most adults who smoke today started before they were twenty, and have been trying to stop ever since. The dependence outlasts the age you picked it up at. Thirty years in, it is not weak willpower keeping you there. Quitting works at every age Blood vessel function starts improving within weeks. Insulin sensitivity improves too the same dose starts doing more work again. The damage is cumulative, so it is always the remaining years you are protecting. Stopping at fifty still changes what your sixties look like. Almost nobody quits on the first attempt. Several goes is the normal pattern, not a personal failure. Ligne J ARR&amp;Ecirc;TE 1-866-527-7383 Canada-wide quit services 1-866-366-3667 free, and they cover vaping as well as c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nd about vapes Vaping feels like the harmless version. The nicotine is the same drug, often at a higher dose than a cigarette, and it does the same things to your blood vessels and your insulin sensitivity. What s missing from vapes isn t the risk. It s the forty years of evidence that would let anyone tell you exactly how bad it is. Ligne J ARR&amp;Ecirc;TE 1-866-527-7383 free, and they won t tell anyone. The earlier you stop, the more your body repai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Weed The one people assume is fine — and after alcohol and nicotine, the one most of us actually encounter. The problem isn’t that cannabis attacks your blood sugar directly. It’s that it takes away the three things diabetes needs from you. Memory You genuinely cannot remember whether you bolused. So you skip it, or you take it twice. One sends you toward ketones, the other toward the floor. The munchies Half a loaf of bread and most of a box of cereal, uncounted and unbolused. Your BGLs go up and stay up for hours. Time “I’ll check in a minute” becomes four hours. Nothing feels urgent, which is precisely the proble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Greening out, or something serious? Too much weed especially an edible leaves you pale, sweaty, dizzy and throwing up. So does a hypo. So does DKA. You cannot tell them apart by how you feel. There is no version of you that can. So check. Every time. Finger prick or sensor for your BGL. If you re high and vomiting, check ketones too. Thirty seconds of effort rules out the thing that could kill you. Edibles take 1 3 hours to hit and last far longer the dose you took an hour ago is still on its wa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egal doesn t mean mild 10 30% of people who use cannabis develop a cannabis use disorder, according to Canada s Lower-Risk Cannabis Use Guidelines. Starting young, using daily, and high-THC products each push you toward the top of that range. Potency is the variable that matters Higher THC is strongly linked to more problems mental health, dependence, injuries. Concentrates, carts and shatter are in a different league from the flower most people picture. Daily use is the red line Daily or near-daily use is the single strongest predictor of long-term harm. Occasional a weekend, not a routine is a genuinely different risk. And for your diabetes specifically Every day of munchies and missed doses shows up in your A1C. It s the months of running high, not any single session, that damages eyes, kidneys and nerves. Source: Canada s Lower-Risk Cannabis Use Guidelines canada.c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Alcohol the one that gets people at 3am Your liver has two jobs: clear alcohol out, and release glucose when you re running low. It will not do the second one while it s busy with the first. So the hypo doesn t arrive while you re drinking. It arrives hours later, in bed, asleep. And being drunk and being hypo look identical from the outside. That s the whole danger. If you drink Eat carbs while you drink, not instead of dinner Never skip your long-acting insulin Eat something before bed Set an alarm and actually check overnight Tell whoever you re staying with Sugary mixers spike you first, then the alcohol drags you down later up, then hard dow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Speed, ice, MDMA, cocaine Stimulants turn your engine up. You burn through carbohydrate like you re running a race you never agreed to and your appetite is switched off, so nothing goes back in. Carbs burning Same effect as a long workout you didn t eat for. Appetite gone Food is the last thing you want for six or eight hours. Warnings masked Racing heart, sweating, shaking that s a hypo, and it s also just the drug. Heart strain Blood pressure up. Cocaine is hardest on a heart diabetes is already taxing. The classic outcome: a serious hypo, hours in, at a party, while you feel incredibl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DMA has its own problem: water MDMA heats you up, keeps you moving, and stops your body clearing water properly. There are two ways to get this wrong, and they point in opposite directions. Too little water Dehydration pushes your BGLs up and concentrates ketones. It s a direct road to DKA, and high blood sugar dehydrates you further. Too much water Skolling bottle after bottle dilutes the salt in your blood to dangerous levels. People have died this way, without a single extra pill. Roughly right About half a litre an hour if you re dancing, less if you re sitting. Sip it. Get out of the heat. Take breaks. MDMA also causes irregular heart rhythms a real concern if your diabetes has been hard to contro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Acid, mushrooms, ketamine These change what you see, hear and believe is real for six to twelve hours with LSD. You are not going to count carbs, read a number off a sensor, or make a sensible dosing decision in that state. Ketamine is its own thing: confusion and memory blanks mean missed insulin, and at a higher dose you stop responding altogether which looks exactly like a severe hypo to everyone around you. The real risk here It isn t what the drug does to your blood sugar. It s that for the next eight hours, nobody is managing your diabetes. Including you. Which means somebody sober has to be, and they need to know that before it start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ixing doesn t add up. It multiplies. Two drugs together, or any drug with alcohol, interact in ways nobody can predict for you. Now you ve got two substances pulling your blood sugar in opposite directions, on top of the one condition that needs you paying atten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If you re going to anyway, do these seven things 1 Never skip your insulin. Not once, not just tonight . 2 Never use alone. If you have to, NORS will stay on the line: 1-888-688-6677. 3 One sober person there knows you have type 1 and knows where your hypo food is. 4 Wear your medical ID. Paramedics look for it first. 5 Fast sugar in your pocket, not in a bag across the room. 6 Phone alarms to check your BGL. You will not remember on your own. 7 Eat carbs before, during and after and know what you too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What the people around you need to know Spot it Confused or slurring Shaking, sweating, pale Suddenly angry or odd Drowsy, hard to rouse Fix it If they can swallow, give sugar straight away juice, jellybeans, regular (not diet) pop. Wait, then give them real food. Sugar first, questions later. Call 911 If they can t swallow, pass out, have a seizure, or can t stop vomiting. Say the words they have type 1 diabetes . Roll them onto their side. Nothing in the mouth. Ambulances aren t police. Nobody gets charged for calling o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Where to get actual help IN CANADA ALL AGES UNLESS NOTED Diabetes Canada 1-800-BANTING (1-800-226-8464) Drogue: aide et r f rence 1-800-265-2626 Qu bec 24/7 bilingue NORS using alone? 1-888-688-6677 they stay on the line with you Quit smoking or vaping 1-866-527-7383 (QC) 1-866-366-3667 Canada-wide Under 30: Kids Help Phone 1-800-668-6868, or text CONNECT to 686868 24/7, Jeunesse, J coute en fran ais. ACROSS NORTH AMERICA Emergency 911 Canada, US and Mexico Poison centre took too much? Qu bec 1-800-463-5060 rest of Canada 1-844-764-7669 US 1-800-222-1222 SAMHSA (United States) 1-800-662-4357 24/7, free, English Spanish And your diabetes team. They have heard all of it before, at every age. Their job isn t to judge you it s to keep your numbers safe around whatever you re actually do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Going overseas? Look these up before you land Spring break, festivals, a work trip, a summer away the plan that works at home stops working the moment you can t remember the number for an ambulance. Five minutes on the plane fixes that. Emergency numbers 911 North America 112 across Europe 999 UK 000 Australia 111 New Zealand 119 Japan 112 is built into GSM phones and redirects to the local service in many countries but not all. Save the real one. idf.org The International Diabetes Federation lists 250+ national diabetes associations. Find the one where you re going. They know how to get insulin in a country you don t live in. findahelpline.com Free, verified crisis, mental health and substance use lines in 175+ countries. Pick a country, get a number that actually answers. tripsit.me Volunteer-run drug factsheets and a combination chart showing which mixes are dangerous. Works anywhere, no account, no judgement. Also: insulin in your carry-on, double the supplies you think you need, 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&amp; alcohol · KRKT:T1DE</dc:title>
  <dc:subject>PptxGenJS Presentation</dc:subject>
  <dc:creator>KRKT Library</dc:creator>
  <cp:lastModifiedBy>KRKT Library</cp:lastModifiedBy>
  <cp:revision>1</cp:revision>
  <dcterms:created xsi:type="dcterms:W3CDTF">2026-09-24T21:19:44Z</dcterms:created>
  <dcterms:modified xsi:type="dcterms:W3CDTF">2026-09-24T21:19:44Z</dcterms:modified>
</cp:coreProperties>
</file>