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deck people most dread. Say up front that it contains no images of wounds or amputations and no worst-case stories, and that it is built to make an existing fear the right size rather than to install a new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this slide out loud rather than skipping it. The literature on complications messaging is clear that how this material is introduced changes whether people engage with it or avoid 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that this was a randomised trial, not an observation. It is the reason the whole care model exists.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these reduce risk substantially; none of them abolishes it. That distinction is the honest framing and it matters for the later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card is the one to dwell on. Two-thirds of people from a 1980s cohort, using 1980s tools, reached thirty years without advanced retinopathy.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who have had a bad stretch often conclude their future is already fixed. The attenuation evidence says otherwise, and it is the most useful thing you can tell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Stating the downside of the landmark trial openly is what makes the rest of the numbers believable.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Putting this before the complications section is deliberate. Context first, then detail — the reverse order produces fear rather than understanding.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single action item from this slide is booking the annual eye appointment. It is the highest-value hour in the calendar.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with the regression figure. Kidney disease is what people fear most after blindness, and it is the one most likely to reverse.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card exists because gastroparesis is the complication most often blamed on the person who has it, and the evidence does not support that blame.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Deliberately no hazard ratios on this slide. They are real, but against a tiny young-adult baseline they mislead badly in a patient setting.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this as the highest-leverage, lowest-cost item in the deck. No technology, no cost, no burden — just a look.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re-prioritises the whole subject. Most patient material spends its time on complications that take decades and skips the one that can kill this weekend.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deliberate-loosening point is a powerful antidote to the idea that lower is always better and anything else is failure.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deck's action slide. If someone leaves having booked one appointment, the session worked.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closing line is the point of the slide. Perfectionism drives burnout, and the guideline itself is the best argument against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genuinely good news and is chronically undersold. Four of the five levers are handled at an appointment, not at every meal.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one slowly. In a room with families in it, this is the sentence the person with diabetes most needs the others to hear.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Concrete and checkable beats abstract sympathy. Naming the Québec pump age cut-off lands harder than any general statement about access.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someone in the room recognises themselves here, that is the outcome. Distress is treatable and routinely goes unmentioned in appointments.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sensitive topic. If anyone recognises themselves, the right next step is a clinician, and support is available — offer to help find it rather than pressing for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left column is drawn verbatim from published avoid-lists, not from opinion. Say so — it stops the slide being heard as a personal rebuke.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legacy effect. It is the most hopeful true thing in this entire body of evidence, and hope delivered at diagnosis measurably changes behaviour years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FOR PATIENTS, FAMILIES AND THE PEOPLE WHO SUPPORT THEM Complications and type 1 diabetes What the risks actually are, how much they have fallen, and what the evidence says you can do about them. Education, not medical advice. No frightening photographs, and no figures without the trend that goes with them.">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Four things before we start These are risks, not destinies Nothing here is something that will happen to you. Every number describes a group of people over decades, and every one of them has fallen. The numbers online are old Most published rates come from people diagnosed between 1950 and 1990 before A1C testing, before modern insulins, before pumps and sensors. They are not a forecast of your life. Complications are not a verdict They happen to people who did everything asked of them. Biology, access, cost, other illnesses and luck are all in the picture. There is a whole slide on this later. You are probably already worried Worry about future complications is the single most commonly reported problem in people living with type 1. This deck is here to make that fear accurate, not bigger. There is direct evidence that hopeful information given at diagnosis still shapes how people manage their diabetes one to five years later. Tone is not decoration her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The question was actually settled, in a trial, forty years ago From 1983 to 1993, the DCCT followed 1,441 people with type 1 diabetes, split into two groups. One group got the standard care of the day. The other got intensive management more injections, far more monitoring, constant adjustment. After six and a half years, the difference between the groups came down to one thing: an average A1C of about 7% against about 9% . Two percentage points That gap is the entire experiment. Everything on the next slide is what those two points were worth. It is also the most important thing anyone with type 1 has ever been given: proof that the daily effort is buying something real. Source: Diabetes Control and Complications Trial, New England Journal of Medicine 1993">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What those two points bought 76% lower risk of developing eye disease 60% lower risk of nerve damage at five years 54% lower risk of protein leaking into the urine 53% lower risk of nerve damage affecting the heart These are the largest effect sizes in the whole of diabetes medicine, and they came from managing glucose nothing else. Source: DCCT 1993. Risk reductions compare intensive with conventional therapy over a mean 6.5 year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Then they kept watching for thirty years When the trial ended, everyone was offered intensive management and the two groups A1C converged. The follow-up study, EDIC, tracked them anyway and the gap that opened in those first six years never fully closed. 42% fewer cardiovascular events at about 17 years, still 30% fewer at 30 years 57% fewer heart attacks, strokes and cardiac deaths 33% lower risk of dying, over 27 years it took about 15 years for this difference to show up 65% of all participants still had no advanced eye disease at 30 years Sources: EDIC follow-up studies, New England Journal of Medicine 2005 JAMA 2015 Diabetes Care 2016">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Your body remembers the good stretches too Researchers call it metabolic memory . A period of near-normal glucose keeps paying off for years afterwards even if the numbers later rise again. In the four to eight years after the trial ended, when both groups had the same A1C, the original intensive group still had 72% less eye disease progression and 84% less new kidney protein leakage. And it cuts the other way The effect fades after about ten years. Researchers call that metabolic amnesia. Which means a difficult year, a rough adolescence or a period when life made diabetes impossible is not a permanent sentence. The body forgets in both directions. Source: Understanding Metabolic Memory, Diabetes Care 2021 EDIC. Say both halves this is never the damage is already done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What that trial cost, and why your version is different The honest price in 1993 Intensive management came with two to three times the rate of severe hypoglycemia. That was the real trade-off, and it was a serious one. Anyone who tells you the DCCT was a free win has not read it. Why that bargain has changed Those people had no continuous glucose monitors, no alarms, no modern insulin analogues and no automated delivery. Lower glucose and fewer severe lows are no longer opposing goals in the way they were then. The tools you have were built specifically to break that trade-off. Source: DCCT 1993. Every risk figure in this deck comes from people managing type 1 with the technology of decades ago.">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The rates have already fallen, hard This is the most under-told part of the whole subject. Before the next section names what can go wrong, here is what has been happening to those numbers. 77% advanced eye disease annual incidence in type 1, 1980 to 2007. Vision impairment fell 57% over the same period. 21% eye disease at 15 years in a Belgian national registry in 2022 down from 36% in 2001. 3 4% kidney failure at 25 to 30 years across recent Swedish, Norwegian, Finnish and Japanese population studies. Low single digits, not the figure people imagine. The honest caveat Early markers are falling faster than hard endpoints, and one Swedish registry found no clear drop in kidney failure since 2001. The direction is good; it is not uniform. Sources: NIH/NCBI diabetes in America Belgian IQED registry Frontiers in Nephrology 2023 Swedish National Diabetes Regist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Eyes What happens The tiny blood vessels in the retina get damaged. In later stages, fragile new vessels grow and can bleed. Fluid can also collect at the centre of vision, which is the commoner cause of sight loss. How common Diabetes Canada puts advanced eye disease at about 23% and central fluid at about 11% among people with type 1 and those rates have been falling steadily for four decades. Why screening matters most here It is completely silent until it is advanced, and highly treatable when caught early. You cannot feel it coming and you will not notice it in a mirror. Can it improve? Early changes can and do regress improvement was seen in 18% of participants in the largest long-term study. Advanced disease is treatable with laser and injections, and sight is usually preserved. Clinically meaningful eye changes are rare in the first five years, which is why Canadian screening starts there. Source: Diabetes Canada CPG Ch.30.">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Kidneys 58% of people with early protein leakage saw it go back to normal over six years, in a long-running Boston study. This is the one complication on the list that genuinely reverses in its early stage. That is worth knowing before anything else about it. It moves slowly, in stages Usually five years or more to pass through each stage. Slow means there is time to act if someone is looking. Early changes are not rare Around 15% show some protein leakage by 15 years, 30% by 25 years. That is a marker to act on, not a diagnosis of kidney failure. Kidney failure is the rare end Roughly 3 to 4% at 25 to 30 years in recent population studies. Dialysis is not the expected destination. What makes it regress Blood pressure at target, glucose in range, lower cholesterol, and catching it early. Most of that is medication, not willpower. Sources: Diabetes Canada CPG Ch.29 Perkins/Joslin regression data Frontiers in Nephrology 2023">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Nerves Longest nerves first Feet, then legs, then hands. Either burning and shooting pain, or more dangerously numbness, because losing protective sensation is what makes foot injuries possible. Read the number carefully Diabetes Canada says nerve changes are detectable on examination within 10 years in 40 to 50% of people with type 1. Detectable is a much wider category than painful or troubling. Symptoms are uncommon in the first five years. Nerves that run the body The same process can affect nerves controlling the heart rate, the bladder and the stomach. Slow stomach emptying affects roughly 5% over ten years, usually after other complications appear. An honest point Nerve damage is prevented far better than it is reversed, and slow stomach emptying in particular does not reliably improve even when glucose is in range afterwards. Anyone told that is their fault has been told something untrue. Nerve pain itself is treatable several medications routinely reduce it by a third to a hal">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Heart and blood vessels the one that matters most Eye and kidney disease get the attention. Cardiovascular disease is what actually accounts for most of the difference in life expectancy in Scottish national data, ischaemic heart disease alone explained about a third of it. Events are rare in young adulthood, but risk accumulates quietly from diagnosis onward. That is the whole argument for caring about cholesterol and blood pressure in your twenties, when nothing hurts. And it is the most modifiable This is the complication where things other than glucose do most of the work: blood pressure, cholesterol, not smoking, and staying active. Most of that is a once-daily tablet and a pair of shoes, not another cognitive load on top of the twenty decisions a day diabetes already asks for. Relative risk figures for heart disease in type 1 look alarming in papers because they compare against a very low baseline in young people. Sources: Livingstone et al., Scotland Swedish National Diabetes R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Feet: the cheapest prevention in the whole of diabetes care The chain is well understood and it runs in one direction: loss of sensation an injury that goes unnoticed an ulcer infection . Almost every amputation is preceded by an ulcer, and almost every ulcer is preceded by a foot that stopped reporting pain. Foot problems are less common in type 1 than in type 2, and the published lifetime risks you will find online mostly cover both together. Which is why this chain is breakable An annual foot exam costs nothing and catches the first link. Looking at your own feet takes ten seconds a day. Numb feet do not report blisters, badly fitting shoes or a stone. If sensation is reduced, your eyes do the job your nerves used to. Canadian screening: a foot examination at least once a year, more often if anything has already been found. Source: Diabetes Canada CPG Ch.3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The complication that actually takes young lives is not on the last four slides Of the years of life lost before age 50 in Scotland s national type 1 data, the largest single share around a quarter came from diabetic ketoacidosis and diabetic coma . Not from eyes, kidneys or nerves. DKA is an acute, fast, preventable emergency. Reported death rates range from under 1% to around 3%, and delay is what drives the higher end. What sets it off Illness and infection A pump failing no long-acting depot, so it moves fast Insulin not taken: ran out, couldn t afford it, too unwell to dose, or avoiding it Which is why sick-day rules and ketone strips are not an optional extra. They are the part of diabetes education that saves the most life-years. Insulin omission in the research covers all of those causes. It does not mean carelessness. Sources: Diabetes Canada CPG Ch.15 Livingstone et al., Scotlan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Losing the warning signs and getting them back Repeated lows train the body to stop reacting to them. The shaking and pounding heart that used to arrive at 3.5 stop firing, and the first sign of a low becomes confusion or nothing at all. This is a complication in its own right, and the one that most constrains everything else. It makes tight targets unsafe and it drives the fear that shapes daily decisions. It is reversible Strictly avoiding lows for anywhere from a couple of days to three months has been shown to bring the warning symptoms back, at least partly. Diabetes Canada s advice is to deliberately loosen targets for up to three months to do it. So if someone is told to run higher for a while, that is good medicine. It is not backsliding, and nobody should treat it as such. Recovery is often partial rather than complete sensors restore some symptoms without fully restoring the hormone response. Sources: Diabetes Canada CPG Ch.14 NIDDK workshop, Diabetes Care 202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The Canadian schedule the actual to-do list What When it starts How often What it involves Eyes 5 years after diagnosis, age 15+ Annually An optometrist or ophthalmologist looks at the retina Kidneys After 5 years duration Annually A urine sample and a blood test Nerves 5 years after puberty ends Annually A nylon filament and a tuning fork on the feet Feet From diagnosis At least annually Someone looks at them properly, shoes and socks off Cholesterol At diagnosis Annually if untreated A blood test, fasting or not Blood pressure From diagnosis Every visit Target below 130 over 80 Notice that every microvascular screen begins at five years . Canadian guidelines do not expect a newly diagnosed person to have anything to find. Source: Diabetes Canada CP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What success actually looks like and it is not 100% 70% time in range, 3.9 to 10.0 about 17 hours of the day 4% below 3.9 about an hour a day, and under 1% below 3.0 25% above 10.0 roughly six hours, and under 5% above 13.9 7.0% A1C, for most adults Diabetes Canada s target Read the first two together. Guideline-level success includes roughly seven hours a day outside range and about an hour low. If every high reading feels like a failure, the target itself says otherwise. Time-in-range targets come from the 2019 international consensus and are for most non-pregnant adults; older adults, children and pregnancy have their own. Source: Battelino et al., Diabetes Care 2019 Diabetes Canada CPG Ch.8.">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Glucose is the biggest lever. It is one of five. Swedish registry work models outcomes by how many of five risk factors are on target, and risk rises step by step for each one that is not. Four of the five are not a 24-hour cognitive load. Glucose A1C at or under 7.0%, time in range over 70%. The one that takes constant attention. Blood pressure Under 130 over 80. Usually one tablet, checked at every visit. Cholesterol LDL under 2.0, or halved. A statin is indicated from 40, or from 30 with 15 years duration. Kidney protection An ACE inhibitor or ARB where indicated the strongest kidney intervention there is, independent of glucose. Not smoking And moving regularly. Both sit in the same model as the other four. The honest limit: even with all five on target, kidney risk in type 1 stays above the general population. Risk control roughly halves the excess rather than erasing it. Source: Rawshani et al., Diabetes Care 202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A complication is not a verdict on how hard someone tried. People develop diabetes-related complications having done everything they were asked to do. Genetics, blood pressure, other conditions, how old they were at diagnosis, what technology they could get, and plain luck are all in the causal picture. Effort is one input among many. It is also the only one anyone ever gets blamed for and there is direct evidence that blame makes every other input worse. People who experience stigma have higher A1C, more variable glucose, and are less likely to come back for follow-up care . Which means shame is not a harmless motivational tool that failed. It is a risk facto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Why care goes wrong, in Canada, with public healthcare $18,306 a year is what out-of-pocket costs can reach for someone with type 1 in parts of Canada, according to Diabetes Canada. Over half face costs above 3% of family income or cannot follow the treatment their doctor recommended. That is a national figure, not a foreign one. In Qu bec specifically The public insulin pump programme covers under-18s only . An adult diagnosed at 25 gets no public pump funding whether they use one depends on private insurance, not on clinical need. And the sensor paradox RAMQ covers glucose sensors for adults only if their A1C is off target, or they have frequent or unrecognised lows so doing well can disqualify you from the tool that helped. Add depression at roughly three times the general rate, and it becomes clear why improper care is usually a description of circumstances. Sources: Diabetes Canada out-of-pocket costs report Qu bec Insulin Pump Access Program RAMQ via Diab te Qu bec.">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Diabetes distress is a normal reaction, not a weakness 1 in 4 to as many as 2 in 5 adults with type 1 report high levels of diabetes distress the emotional weight of relentless daily management. It is described in the literature as an expected response to living with diabetes. It is not a mental health disorder. And here is what it is about The most frequently reported source of that distress is worrying about the future and the possibility of serious complications the exact subject of this deck. It travels with worse numbers Distress is associated with higher A1C and with doing less of the daily management roughly as strongly as depression is. Adding fear does not improve either. Good numbers don t guarantee peace either People can reach target through intense, unsustainable effort that costs them everywhere else. An A1C tells you nothing about what it took. Burnout exhaustion and detachment from the whole thing is a related and common state. Both are worth saying out loud to your tea">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The risk a deck like this one can create Around a quarter of people living with insulin-treated diabetes screen positive for disordered eating, and roughly one in five report skipping or reducing insulin, often to influence weight. It is a foreseeable consequence of a condition where the medication that keeps you alive also affects your weight, and where numbers are discussed as if they were grades. Reducing insulin leads to eye and kidney damage more often than other weight-control behaviours do, and it raises the risk of ketoacidosis. Why it is in this deck Telling someone that high glucose destroys their eyes, while insulin is also the thing that adds weight, builds exactly the thinking that leads to insulin restriction. A complications talk that ignores this is not neutral. If any of it sounds familiar, it is a conversation with a clinician, not something to manage alone and it is common, treatable and not shameful. These are screening-questionnaire results rather than diagnoses. 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For families: the sentences that do damage Never You ll go blind / lose a foot / end up on dialysis My grandmother had diabetes and she... Is your sugar good today? Should you be eating that? You just need more discipline What did you do? after a high reading Instead How are you doing with it? What would actually help right now? That looks like a lot of work. Tell me a bit more about what worries you. Or nothing at all about the number on the screen. Worth knowing Type 1 is autoimmune. Nobody caused it not diet, not parenting, not sugar. Judgement causes concealment. People under-report readings they expect to be judged for, and hidden numbers are a safety problem. The help that is wanted is usually quiet: learning glucagon, knowing sick-day rules, driving to appointments, not making a scene at dinner. Across international surveys, 96% of people with diabetes find sufferer unacceptable and 83% reject good and bad applied to blood sugar. Sources: dStigmatize ADA 2017 Diabetes Canada La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What to do with all of this Book one appointment Eyes, kidneys or feet whichever is overdue. That single action is worth more than everything else on this slide. Ask about the other four levers Blood pressure, cholesterol, kidney protection, smoking. Most people with type 1 have never been walked through them. Say it if it s heavy Distress and burnout are treatable and routinely go unmentioned. Bring it up the way you would a blood result. Diabetes Canada 1-800-BANTING Info-Sant Qu bec: 811 Emergency 911 ketones with vomiting, or unrousable The last word belongs to the evidence, not the fear: two percentage points of A1C, held for six years in the 1980s, was still reducing heart attacks and deaths thirty years later. Almost nothing else in medicine pays off like that and the tools you have now are far better than the ones that proved it. Sources: DCCT/EDIC Diabetes Canada clinical practice guidelines Battelino et al. 2019 Rawshani et al. 2022 ADA Standards of Care dStigmatize Diabetes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KRKT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Complications · KRKT:T1DE</dc:title>
  <dc:subject>PptxGenJS Presentation</dc:subject>
  <dc:creator>KRKT Library</dc:creator>
  <cp:lastModifiedBy>KRKT Library</cp:lastModifiedBy>
  <cp:revision>1</cp:revision>
  <dcterms:created xsi:type="dcterms:W3CDTF">2026-09-24T21:19:47Z</dcterms:created>
  <dcterms:modified xsi:type="dcterms:W3CDTF">2026-09-24T21:19:47Z</dcterms:modified>
</cp:coreProperties>
</file>