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présentation se suffit à elle-même. C&amp;rsquo;est aussi la porte d&amp;rsquo;entrée vers cinq présentations thématiques — alimentation, activité physique, médicaments, drogues récréatives et complications — et les deux dernières diapositives indiquent le chemin.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Donner aux gens la permission d&amp;rsquo;arrêter après la section sur les urgences est voulu. Les personnes nouvellement diagnostiquées sont habituellement dépassées, et la sécurité est la seule partie qui ne peut pas attendre.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chiffre sur la stigmatisation explique une grande partie de ce que vivent socialement les personnes avec le type 1, et il frappe souvent fort les familles qui y ont contribué sans le savoir.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les proches présents, c&amp;rsquo;est la diapositive qui fait saisir l&amp;rsquo;ampleur. L&amp;rsquo;idée d&amp;rsquo;une décision irréversible est ce qui distingue l&amp;rsquo;insuline de la plupart des médicaments.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Toute personne qui passe du temps avec la personne — conjoint ou conjointe, colocataire, collègue, entraîneur ou entraîneuse — devrait pouvoir décrire ces deux urgences. Ça prend deux minutes à enseigner.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L&amp;rsquo;erreur de la boisson diète est le classique à la table familiale, où les deux canettes se côtoient dans le frigo et se ressemblent.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Posez à la salle la question du bas de la diapositive. La réponse est habituellement non, et c&amp;rsquo;est justement le 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plupart des documents destinés aux patients réservent une note de bas de page à l&amp;rsquo;ACD et un chapitre entier à la rétinopathie. Les données de mortalité disent de faire l&amp;rsquo;inverse devant un jeune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plan écrit compte parce que la personne qui le lit sera peut-être un parent ou un conjoint, pendant que la personne malade est trop mal en point pour réfléchir.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phrase de conclusion désamorce la source de culpabilité la plus fréquente&amp;nbsp;: faire deux fois la même chose et obtenir des résultats différents.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L&amp;rsquo;idée de la montée tardive explique un échec que presque tout le monde a déjà vécu et s&amp;rsquo;est reproché.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conseil aux hôtes relie le fait clinique à un geste concret qu&amp;rsquo;un proche peut poser dès ce soir.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L&amp;rsquo;idée des deux directions dissipe l&amp;rsquo;essentiel de la confusion autour de l&amp;rsquo;exercice, et avec elle une bonne partie de la peur qui freine les gens.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mise en garde sur l&amp;rsquo;empilement des corrections vise le comportement le plus dangereux de toute la littérature sur l&amp;rsquo;exercice, et il part d&amp;rsquo;une bonne intention.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 gens cessent vraiment des médicaments nécessaires après ce genre de diapositive. Lisez le bas de page à voix haute.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Statistiquement, l&amp;rsquo;alcool est la première substance que la plupart des gens rencontrent; il reçoit donc ici le même poids que n&amp;rsquo;importe quelle substance illégale.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de la réduction des méfaits, pas une permission. L&amp;rsquo;autre option, c&amp;rsquo;est que les gens fassent tout ça sans aucune précaution.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diapositive sert à désamorcer la culpabilité. La plupart des gens n&amp;rsquo;apprennent jamais combien de variables entrent réellement en jeu.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sont les données les plus porteuses d&amp;rsquo;espoir de toute la médecine du diabète, et la raison pour laquelle le travail quotidien n&amp;rsquo;a rien d&amp;rsquo;arbitraire.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perfectionnisme alimente l&amp;rsquo;épuisement, et la ligne directrice est le meilleur argument qui existe contre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une seule personne repart après avoir pris un seul rendez-vous en retard, cette présentation aura fait plus de bien que tout le reste réuni.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plupart des personnes vivant avec le type 1 n&amp;rsquo;ont jamais eu d&amp;rsquo;explications sur les quatre autres. En parler est une action concrète à poser.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Devant des familles, c&amp;rsquo;est la phrase que la personne vivant avec le diabète a le plus besoin que les autres entendent.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aux gens de montrer cette diapositive à deux personnes — conjoint ou conjointe, colocataire, frère ou sœur, collègue. Un plan que personne d&amp;rsquo;autre ne connaît n&amp;rsquo;est pas un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Préciser que ces listes à éviter sont publiées empêche que la diapositive soit reçue comme un reproche personnel envers quelqu&amp;rsquo;un dans la salle.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aborder avec douceur. Si quelqu&amp;rsquo;un se reconnaît, la prochaine étape est un clinicien ou une clinicienne — proposez d&amp;rsquo;aider à en trouver plutôt que d&amp;rsquo;insister sur les détails.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Orientez les gens vers la présentation qui correspond à leur situation plutôt que de leur demander de tout lire.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Terminez sur l&amp;rsquo;effet mémoire. Des données montrent directement que l&amp;rsquo;espoir transmis au diagnostic influence encore les comportements un à cinq ans plus tard; la phrase de conclusion fait donc un vrai travail.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OUT LE PORTRAIT, EN UN SEUL ENDROIT POUR LES PERSONNES ATTEINTES ET LEUR ENTOURAGE Le diabète de type 1 Tout ce qui fait bouger votre glycémie, les deux urgences, ce que le travail quotidien vous rapporte selon les données et cinq présentations pour aller plus loin. De l éducation, pas un avis médical. Chaque dose, chaque ratio et chaque cible relèvent de votre équipe de soins en diabète. Données canadiennes partou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L ordre de cette présentation, et pourquoi D abord Les urgences L hypoglycémie et l acidocétose. Elles passent avant tout parce que ce sont elles qui peuvent vous nuire dès cette semaine. Ensuite Les trois leviers quotidiens L alimentation, le moment de l insuline et l activité. Les leviers que vous actionnez plusieurs fois par jour, tous les jours. Ensuite Les interférences Médicaments, alcool, drogues récréatives, maladie et stress tout le reste qui fait bouger le chiffre. Ensuite Le long terme Ce que le travail quotidien rapporte vraiment, quelles sont les cibles et quels rendez-vous prendre. Enfin L entourage Ce que la famille, les amis et les collègues doivent savoir et ce qu il vaut mieux ne pas dire. Diagnostic récent? Les neuf premières diapositives sont celles à lire aujourd hui. Le reste sera encore là la semaine prochai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Ce qu est vraiment le type 1 Une maladie auto-immune Le système immunitaire a détruit les cellules du pancréas qui fabriquent l insuline. C est la même famille que la maladie cœliaque ou les maladies de la thyroïde c est pourquoi elles l accompagnent souvent. Personne ne l a causé Pas le sucre. Pas l alimentation. Pas l éducation des parents. Rien que quelqu un a fait ou n a pas fait. Ça vaut la peine de le dire à chaque proche qui apprendra le diagnostic. Ce n est pas le type 2 Cause différente, traitement différent, risques différents. Presque tout ce que le public croit savoir sur le diabète concerne le type 2, et la plupart ne s applique pas. L insuline n est pas optionnelle Aucune diète, aucun supplément, aucune quantité d exercice ne la remplace. Quiconque prétend le contraire vend quelque chose de dangereux. Environ trois personnes vivant avec le type 1 sur quatre disent vivre de la stigmatisation le plus souvent, être perçues comme ayant un défaut de caractère. Presque toute v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Le travail : remplacer une boucle de rétroaction, à la main, pour toujours Un pancréas qui fonctionne mesure la glycémie et ajuste l insuline en continu, des centaines de fois par heure, sans le moindre effort conscient. Le remplacer, c est estimer ce que contient votre assiette, prévoir ce que votre corps s apprête à faire, injecter une décision irréversible, puis vivre avec le résultat pendant les quatre heures suivantes. Plusieurs fois par jour. Tous les jours. Sans congé. Tout le reste de cette présentation, ce sont des détails. Voilà le vrai travail, et il est bien plus difficile qu il n y paraît de l extérieu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Deux urgences. À apprendre en premier. Trop bas une hypo Arrive en quelques minutes . Tremblements, sueurs, pâleur, confusion, irritabilité, maladresse. Sous 3,9 mmol/L. Causée par trop d insuline pour la nourriture ou l activité, et par l alcool des heures plus tard. Non traitée, elle mène à la convulsion et à la perte de conscience. C est l urgence rapide, et il faut du sucre maintenant. Trop haut l ACD S installe en quelques heures . Une dose oubliée, une maladie ou une panne de pompe laisse les cétones s accumuler et le sang devenir acide. Maux de ventre, vomissements, haleine sucrée, respiration rapide et profonde, soif, somnolence. Elle ne se règle pas toute seule. C est l urgence lente, et il faut aller à l hôpital. Rapide ou lente : tout le modèle est là. L une se traite avec du sucre dans votre poche; l autre, en allant à l hôpita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raiter une hypo : 15 grammes, 15 minutes Sous 3,9 mmol/L, Diabète Canada recommande de prendre 15 g de glucides à action rapide idéalement du glucose ou du sucrose en comprimés ou en solution, plus efficaces que le jus et les gels. 15 grammes, c est 4 comprimés de glucose 15 mL (3 c. à thé) de sucre dans l eau, ou 3 sachets 5 morceaux de sucre 150 mL de jus ou de boisson gazeuse ordinaire 6 Life Savers 15 mL (1 c. à soupe) de miel Ensuite Assoyez-vous et attendez 15 minutes. Mesurez de nouveau. Toujours sous 3,9? Recommencez. Une fois la glycémie remontée, prenez le repas prévu ou, s il est dans plus d une heure, une collation avec 15 g de glucides et un peu de protéines. Ne fonctionne pas Chocolat, biscuits, gâteau le gras ralentit le sucre Le lait, pour la même raison Boissons diète ou zéro aucun sucre Le gel de glucose est lent; les comprimés sont meilleurs En pratique, bien des gens ont besoin de plus de 15 g une étude canadienne a trouvé une moyenne de 32 g. Commencez par 15, m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Quand la personne ne peut pas avaler : le glucagon La personne qui vit avec le diabète ne se l administre jamais elle-même par définition, elle ne le peut pas. Cette diapositive s adresse donc à tout le monde autour. Nasal, 3 mg Une vaporisation dans une narine. Pas d aiguille, pas de mélange, et ça fonctionne même si la personne est inconsciente elle n a pas besoin d inspirer. Injectable, 1 mg Dans la cuisse, à travers les vêtements au besoin. Les stylos plus récents sont prêts à l emploi. Ensuite, chaque fois Appelez le 911. Tournez la personne sur le côté les vomissements sont fréquents ensuite. Restez jusqu à ce qu elle soit bien réveillée et ait mangé. Ne mettez jamais rien dans la bouche d une personne inconsciente. Après avoir bu, il agit moins bien Le glucagon demande au foie de libérer du glucose, et l alcool l en empêche. Après quelques verres, appelez l ambulance plutôt que d attendre. Toute personne sous insuline devrait en avoir un, non périmé, à un endroit où l entourage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L acidocétose est celle qui emporte des jeunes vies Parmi les années de vie perdues avant 50 ans dans les données nationales écossaises sur le type 1, la plus grande part venait de l ACD et du coma diabétique pas des yeux, des reins ni des nerfs. Elle est aiguë, rapide et évitable. C est le délai qui la rend dangereuse. Les règles des jours de maladie et les bandelettes de cétones sont donc la partie de l éducation qui sauve le plus d années de vie et la plus souvent escamotée. Allez à l urgence maintenant si Les cétones sont modérées ou élevées Les vomissements durent depuis plus d une ou deux heures Rien ne reste dans l estomac La glycémie reste haute malgré les corrections La respiration est rapide et profonde, ou l haleine sent sucré La personne est somnolente ou difficile à réveiller Personne n a jamais eu d ennuis pour s être présenté à l urgence avec des cétones. Sources : Diabète Canada, lignes directrices, chap. 15 Livingstone et al., Écoss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Jours de maladie : l insuline ne s arrête pas La maladie augmente vos besoins en insuline même si vous ne mangez rien. Arrêter l insuline parce que rien n entre est la voie la plus fréquente vers l acidocétose. On continue Votre insuline à action prolongée, toujours Une mesure toutes les deux à quatre heures, la nuit aussi Les cétones, peu importe la glycémie Les liquides, à petites gorgées régulières Habituellement en pause Pendant la déshydratation : inhibiteurs du SGLT2, IECA et ARA, diurétiques, metformine et anti-inflammatoires comme l ibuprofène. Ils fatiguent les reins quand vous êtes déshydraté. Demandez votre propre liste à votre pharmacien ou pharmacienne, sur papier, avant d être assez malade pour en avoir besoin. Des glucides en liquide Si rien de solide ne passe : boisson gazeuse ordinaire, jus, boisson sportive, popsicles, thé sucré. Et quelque chose de salé bouillon ou solution de réhydratation. La trousse, prête d avance Bandelettes de cétones non périmées, sucre rapid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Trois leviers que vous actionnez chaque jour 01 L alimentation Fait monter la glycémie. Les glucides font presque tout, rapidement. Les gras et les protéines arrivent tard, discrètement. 02 L insuline Fait baisser la glycémie. La quantité compte, et le moment compte presque autant. 03 L activité La fait bouger dans les deux sens . Un effort soutenu la fait baisser; un effort intense et court la fait monter. Et l effet dure longtemps après l arrêt. Tout le reste médicaments, alcool, maladie, stress, chaleur, hormones, sommeil s ajoute comme interférence. Voilà pourquoi deux journées identiques peuvent donner deux chiffres différents, sans que ce soit la faute de person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 alimentation : il n existe pas de diète diabétique Pas de liste d interdits, pas d allée spéciale, gâteau de fête compris. Ce qui change, c est que quelqu un doit maintenant estimer ce qu il y a dans l assiette. Les glucides, c est pour eux qu on dose Rapides et importants. Ils se cachent dans les légumes féculents, le lait, les légumineuses, le jus et les sauces pas seulement le pain et le sucre. Gras et protéines arrivent tard Pizza, poutine, pâtes à la crème, friture. Une étude marquante a montré qu un souper riche en gras demandait 40 % plus d insuline qu un souper faible en gras avec les mêmes glucides de trois à six heures plus tard. Lire une étiquette canadienne « Glucides » est déjà le total n ajoutez jamais la ligne des sucres par-dessus. Soustrayez toutes les fibres, et environ la moitié des polyalcools. Parfait, puis 3 h du matin Un chiffre dans la cible deux heures après un souper gras, puis hors cible pendant la nuit : ce n est pas une erreur. Le repas n avait simpleme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L insuline : le moment compte presque autant que la dose Il lui faut du temps pour agir L insuline injectée doit être absorbée. La nourriture, elle, n attend pas. Diabète Canada recommande l insuline à action rapide dans les 15 minutes du repas; l injecter de 15 à 20 minutes avant donne un pic nettement plus bas, surtout au déjeuner. Les insulines récentes changent la donne L insuline à action plus rapide est conçue pour être donnée au début du repas, et peut l être jusqu à 20 minutes après. Il n y a donc pas de règle universelle c est votre insuline qui décide du moment. Quand ne pas injecter d avance Au restaurant, avant que les plats arrivent. Un jeune enfant qui risque de ne pas finir. De l insuline qui agit sans nourriture, c est une hypo voilà pourquoi un souper retardé est un vrai enjeu de sécurité, pas un simple désagrément. Aux hôtes : donnez une heure de repas honnête, et prévenez si elle glisse. Sources : Diabète Canada Diab te Qu bec ISPAD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 activité joue dans les deux sens L effort soutenu la fait baisser Jogging, vélo, natation, longue marche. Les muscles puisent le glucose dans le sang, et l insuline injectée ne s arrête pas comme le ferait un pancréas. Souvent en moins de 45 minutes. Zone de départ pour la plupart : 7 à 10 mmol/L . Sous 5, prenez d abord 10 à 20 g de glucose. L effort intense et court la fait monter Sprints, poids lourds, intervalles, un match. L adrénaline pousse le foie à libérer du glucose plus vite que les muscles ne l utilisent. La glycémie haute d avant-match vient surtout de la nervosité et se replace une fois le jeu commencé. C est la correction trop forte qui cause la chute plus tard. Diabète Canada : 150 minutes par semaine, sur au moins trois jours, plus deux séances de musculation. Pas d entraînement avec des cétones à 1,5 ou plus, ni dans les 24 heures suivant une hypo sévè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La séance se termine. Le risque, non. 7 11 h de risque accru d hypo après seulement 45 minutes d activité. La sensibilité à l insuline reste élevée jusqu à 24 heures. C est pourquoi l exercice après 16 h devient si souvent un problème à 2 h du matin. Réduire la basale de nuit d environ 20 % La mesure isolée la mieux appuyée par les données après une activité en après-midi ou en soirée. Une collation au coucher ne suffit pas seule Elle aide pendant environ huit heures. C est l ajustement de la basale qui couvre le reste. N empilez jamais les corrections après une séance intense La déclaration de consensus le dit clairement : trop corriger après l exercice peut causer une hypoglycémie nocturne sévère et mener au décès. Corrigez prudemment, ou attendez. Ou entraînez-vous plus tôt Quarante-cinq minutes le midi ne comportent pas le même risque nocturne. Rassurant pour le sport à l école. Sources : Riddell et al., Lancet Diabetes Endocrinology 2017 ISPAD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Les médicaments dont personne ne vous parle Les corticostéroïdes, de loin les plus importants La prednisone commence à faire monter la glycémie environ quatre heures après la dose, pour douze heures. Une injection de cortisone compte aussi. Et c est au sevrage que les hypos arrivent appelez votre équipe dès la prescription, pas après trois journées difficiles. Les bêtabloquants masquent les hypos Ils atténuent les tremblements et les palpitations qui vous avertissent. La transpiration persiste habituellement, car elle passe par une autre voie nerveuse une sueur inexpliquée est donc une hypo jusqu à preuve du contraire. En vente libre Les sirops contre la toux contiennent de vrais glucides. « Non somnolent » veut souvent dire décongestionnant, qui fait monter la glycémie. Et les suppléments vendus pour « soutenir la glycémie » peuvent causer des hypos en plus de votre insuline. Votre pharmacien, c est gratuit Il voit chaque ordonnance de chaque médecin, y compris celle de la clinique s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L alcool : l hypo arrive pendant que vous dormez Votre foie a deux tâches : éliminer l alcool, et libérer du glucose quand vous manquez de sucre. Il ne fait pas la deuxième tant qu il est occupé par la première. L hypo n arrive donc pas pendant que vous buvez. Elle arrive des heures plus tard, au lit. Et de l extérieur, l ivresse et l hypo se ressemblent en tous points. Tout le danger est là pour la personne, et pour quiconque décide de la laisser « cuver ». S il y a de l alcool Mangez des glucides en buvant, pas à la place du souper Ne sautez jamais l insuline à action prolongée Quelque chose à manger avant le coucher Une alarme, et une vraie mesure pendant la nuit Prévenez les personnes chez qui vous dormez Les mélanges sucrés font d abord monter, puis l alcool fait baisser plus tard. Et le glucagon agit mal après avoir bu dans ce cas, c est l ambulanc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Les drogues récréatives, sans sermon Presque toutes les drogues nuisent de trois mêmes façons : vous oubliez votre insuline, votre alimentation déraille, et vous ne pouvez plus distinguer une hypo d un état de gel. La nicotine La lente. Elle abîme les mêmes vaisseaux sanguins que le diabète sollicite déjà, et réduit l effet de chaque unité d insuline. La vapoteuse, c est la même drogue. Le cannabis Celui qui fait oublier. Doses sautées ou doublées, fringales non comptées, et un malaise de surconsommation (le « greening out ») ressemble trait pour trait à une hypo ou à une ACD. Seule une mesure permet de trancher. Les stimulants Speed, cocaïne, MDMA. Ils brûlent les glucides tout en coupant l appétit et le cœur qui s emballe et la sueur qui signalent une hypo peuvent aussi n être que l effet de la drogue. La règle derrière tout ça Ne sautez jamais l insuline. Ne consommez jamais en solo. Une personne sobre qui sait que vous avez le type 1 et où est votre sucre. Un bracelet médical. Des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Et ce que personne ne mentionne Maladie et infection Font monter la glycémie en flèche, même sans manger. Un rhume peut demander plus d insuline, pas moins. Stress et adrénaline Un examen, une échéance, une dispute, une entrevue d embauche. Même mécanisme qu un sprint. Hormones et cycles La sensibilité à l insuline varie au fil du cycle menstruel, à la puberté et pendant la grossesse. Réel, documenté et rarement mentionné. Chaleur et froid Une peau chaude absorbe l insuline plus vite; le froid la ralentit et peut empêcher les lecteurs de fonctionner. Sommeil, quarts de travail, voyages Changer l heure du sommeil change le moment où l insuline est nécessaire. Les fuseaux horaires déplacent tout l horaire. Voilà la vraie réponse à « pourquoi aujourd hui, c était différent? » il y a plus de facteurs que quiconque peut suivre, et un chiffre inexpliqué n est habituellement qu un chiffre inexpliqué.">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Ce que tout ce travail quotidien rapporte vraiment À partir de 1983, un essai a suivi 1 441 personnes vivant avec le type 1, en deux groupes. La seule vraie différence : une A1C moyenne d environ 7 % contre environ 9 % . Voici ce que valaient ces deux points de pourcentage. 76 % de maladies des yeux en moins 60 % d atteintes nerveuses en moins 54 % de fuites de protéines rénales en moins 57 % de crises cardiaques et d AVC en moins, des décennies plus tard 33 % de risque de décès en moins, sur 27 ans Et l effet a survécu à l effort : ces bienfaits ont continué d apparaître des années après que les chiffres des deux groupes se soient rejoints . Les chercheurs parlent de mémoire métabolique et elle s estompe, alors une période difficile n est pas non plus une condamnation. Sources : DCCT 1993 suivi EDIC, NEJM 2005 et JAMA 2015. La nuance honnête : en 1993, le traitement intensif triplait aussi les hypos sévères les capteurs et insulines modernes ont en grande partie brisé ce compromi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À quoi ressemble la réussite et ce n est pas 100 % 70 % temps dans la cible, 3,9 à 10,0 environ 17 heures par jour 4 % sous 3,9 environ une heure, et moins de 1 % sous 3,0 25 % au-dessus de 10,0 environ six heures par jour 7,0 % A1C, pour la plupart des adultes La cible de Diabète Canada Lisez les deux premiers ensemble : la réussite selon les lignes directrices inclut environ sept heures par jour hors cible, et à peu près une heure en hypo. Si chaque valeur haute vous semble un échec, la cible elle-même vous donne tort. Les cibles de temps dans la cible viennent du consensus international de 2019, pour la plupart des adultes hors grossesse; les enfants, les personnes âgées et la grossesse ont les leu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Les rendez-vous à prendre pour vrai Quoi À partir de quand Fréquence En quoi ça consiste Yeux 5 ans après le diagnostic, dès 15 ans Chaque année Un optométriste examine la rétine Reins Après 5 ans de diabète Chaque année Un échantillon d urine et une prise de sang Nerfs 5 ans après la fin de la puberté Chaque année Un monofilament et un diapason sur les pieds Pieds Dès le diagnostic Au moins chaque année Un vrai examen, souliers et bas enlevés Cholestérol Au diagnostic Chaque année si non traité Une prise de sang, à jeun ou non Pression artérielle Dès le diagnostic À chaque visite Cible : sous 130 sur 80 Remarquez que tous les dépistages microvasculaires commencent à cinq ans . Les lignes directrices canadiennes ne s attendent pas à trouver quoi que ce soit chez une personne nouvellement diagnostiquée. Source : lignes directrices de Diabète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La glycémie est le plus grand levier. C est l un des cinq. Des travaux sur registre modélisent le risque à long terme selon le nombre de facteurs dans la cible sur cinq, et le risque monte d un cran pour chacun qui ne l est pas. Seul le premier vous demande quelque chose d heure en heure. La glycémie A1C à 7,0 % ou moins, temps dans la cible au-dessus de 70 %. Celui qui ne s arrête jamais. La pression artérielle Sous 130 sur 80. Habituellement un comprimé. Le cholestérol LDL sous 2,0, ou réduit de moitié. Une statine dès 40 ans, ou dès 30 ans après 15 ans de diabète. La protection des reins Un IECA ou un ARA lorsque c est indiqué l intervention rénale la plus puissante qui soit. Ne pas fumer Et bouger régulièrement. Les deux font partie du même modèle que les quatre autres. Quatre de ces leviers se règlent lors d un rendez-vous plutôt qu à chaque repas une vraie bonne nouvelle, et toujours sous-estimée. Source : Rawshani et al., Diabetes Care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Une A1C n est pas un bulletin sur l effort fourni. Elle résulte à la fois de la biologie, de l accès à la technologie, des assurances, de la sécurité alimentaire, de la santé mentale, de la qualité de l éducation reçue, du fait que les mots du clinicien ont donné envie de revenir ou non et de l effort. L effort est un facteur parmi d autres. C est aussi le seul qu on reproche. Et le blâme aggrave tous les autres : les personnes stigmatisées ont une A1C plus élevée, une glycémie plus variable, et sont moins susceptibles de revenir pour leur suivi . La honte n est pas un outil de motivation qui échoue. C est un facteur de risqu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Ce que votre entourage doit vraiment savoir Repérer une hypo Confusion ou difficulté à parler Tremblements, sueurs, pâleur Colère soudaine ou comportement étrange Somnolence, difficile à réveiller Maladresse, ou silence soudain La traiter Si la personne peut avaler, donnez du sucre tout de suite jus, comprimés de glucose, boisson gazeuse ordinaire. Attendez, puis donnez-lui un vrai repas. Le sucre d abord, les questions ensuite. Toujours. Appelez le 911 Si la personne ne peut pas avaler, perd connaissance, fait une convulsion ou n arrête pas de vomir. Dites les mots « elle a le diabète de type 1 ». Tournez-la sur le côté. Rien dans la bouche. Bon à savoir aussi : où est le sucre rapide, où est le glucagon, et qu un repas retardé après l injection est un vrai problème, pas un détai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Les phrases qui font mal Jamais « Vous allez devenir aveugle / perdre un pied / finir en dialyse » « Ma grand-mère avait le diabète, et elle... » « Votre sucre est-il bon aujourd hui? » « Devriez-vous manger ça? » « Avez-vous le droit de manger ça? » « Il vous faut juste plus de discipline » À la place « Comment ça va, avec tout ça? » « Qu est-ce qui vous aiderait vraiment, là? » « Ça a l air de demander beaucoup de travail. » « Parlez-moi un peu plus de ce qui vous inquiète. » Ou rien du tout sur le chiffre à l écran. Pourquoi c est important Le jugement pousse à cacher. Les gens déclarent moins les valeurs pour lesquelles ils s attendent à être jugés et des chiffres cachés sont un problème de sécurité, pas seulement d émotions. Dans les sondages, 96 % des personnes vivant avec le diabète rejettent le mot « souffrant » et 83 % rejettent « bonne » et « mauvaise » appliqués à la glycémie. La colonne de gauche est tirée mot pour mot de recommandations publiées, pas d une opinion. Sourc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La partie qui n a rien à voir avec la glycémie 1 sur 4 et jusqu à 2 adultes sur 5 vivant avec le type 1 rapportent une détresse liée au diabète élevée le poids émotionnel d une gestion quotidienne sans relâche. La littérature la décrit comme une réaction attendue à cette réalité, pas comme un trouble de santé mentale. D où elle vient surtout La source la plus souvent rapportée : l inquiétude pour l avenir et les complications. La peur est déjà là; personne n a besoin d en rajouter. L épuisement existe aussi Fatigue et détachement face à tout ça. La dépression est environ trois fois plus fréquente dans le type 1 que dans la population générale. Et un risque précis à nommer Environ le quart des personnes sous insuline ont un dépistage positif pour des troubles alimentaires, et environ une sur cinq dit réduire son insuline, souvent pour influencer son poids. Cela abîme les yeux et les reins plus vite que d autres comportements de contrôle du poids, et c est fréquent, traitable, et sans a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Cinq présentations vont plus loin que celle-ci Chacune se suffit à elle-même, cite ses propres sources et s adresse aux personnes atteintes et à leur entourage. Alimentation Les aliments selon leur vitesse, la montée tardive, le moment de l insuline, l indice glycémique, les fibres, les étiquettes canadiennes, la maladie cœliaque, recevoir et les fêtes d enfants. Activité physique Pourquoi l exercice joue dans les deux sens, la glycémie de départ, les réductions d insuline, l alimentation, l effet nocturne, le trac de compétition, l équipement et ce qu il faut aux entraîneurs. Médicaments Corticostéroïdes, bêtabloquants, inhibiteurs du SGLT2 et ACD avec une glycémie normale, listes de médicaments à suspendre, interférences avec les capteurs, glucagon. Drogues et alcool Nicotine, cannabis, alcool, stimulants, MDMA et psychédéliques réduction des méfaits, pas un sermon. Plus les numéros utiles en voyage. Complications Toutes les données du DCCT et de l EDIC, chaque complication expliqué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Les numéros à coller sur le frigo Urgence 911 inconscience, convulsions, ou cétones avec vomissements Info-Sant (Qu bec) 811 une infirmière, 24/7, gratuit Diabète Canada 1-800-BANTING (1-800-226-8464) Centre antipoison Qu bec 1-800-463-5060 reste du Canada 1-844-764-7669 Votre équipe et votre pharmacie Le numéro de garde, et la pharmacie qui voit toutes vos ordonnances Trois choses à faire cette semaine : prendre le rendez-vous de dépistage en retard, demander à votre équipe un plan écrit pour les jours de maladie, et montrer les diapositives d urgence à deux personnes souvent près de vous. Et le dernier mot revient aux données plutôt qu à la peur : deux points d A1C, maintenus pendant six ans dans les années 1980, prévenaient encore des crises cardiaques et des décès trente ans plus tard. Vos outils d aujourd hui sont bien meilleurs que ceux qui l ont prouvé. Sources : lignes directrices de pratique clinique de Diabète Canada DCCT/EDIC ISPAD 2022 Riddell et al. 2017 ADA Standards of C">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portrait complet · KRKT:T1DE</dc:title>
  <dc:subject>PptxGenJS Presentation</dc:subject>
  <dc:creator>KRKT Library</dc:creator>
  <cp:lastModifiedBy>KRKT Library</cp:lastModifiedBy>
  <cp:revision>1</cp:revision>
  <dcterms:created xsi:type="dcterms:W3CDTF">2026-09-24T21:19:49Z</dcterms:created>
  <dcterms:modified xsi:type="dcterms:W3CDTF">2026-09-24T21:19:49Z</dcterms:modified>
</cp:coreProperties>
</file>