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 d&amp;egrave;s le d&amp;eacute;part que personne ici ne se fera dire quoi manger. C&amp;rsquo;est l&amp;rsquo;attente avec laquelle la plupart des gens arrivent.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D&amp;eacute;faites ce mythe en premier. Tout le reste passe mieux une fois que l&amp;rsquo;auditoire n&amp;rsquo;attend plus une liste d&amp;rsquo;aliments d&amp;eacute;fendus.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Quatre cartes, de gauche &amp;agrave; droite, de la plus rapide &amp;agrave; la plus lente. Cet ordre est le mod&amp;egrave;le mental sur lequel repose tout le reste de la pr&amp;eacute;sentation.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Demandez &amp;agrave; un h&amp;ocirc;te lesquels de ces cinq se trouvent dans le souper de ce soir. En g&amp;eacute;n&amp;eacute;ral, trois, et aucun n&amp;rsquo;avait &amp;eacute;t&amp;eacute; mentionn&amp;eacute;.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contradiction m&amp;ecirc;le constamment les personnes nouvellement diagnostiqu&amp;eacute;es. C&amp;rsquo;est pourquoi elle occupe la moiti&amp;eacute; de la diapo plut&amp;ocirc;t qu&amp;rsquo;une note de bas de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Soulignez que, dans les &amp;eacute;tudes, donner la dose avant le repas n&amp;rsquo;a pas augment&amp;eacute; les hypoglyc&amp;eacute;mies, contrairement &amp;agrave; ce que croient la plupart des parents. L&amp;rsquo;exception&amp;nbsp;: quand on ne sait vraiment pas si la nourriture va arriver ou &amp;ecirc;tre mang&amp;eacute;e.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C&amp;rsquo;est la notion la plus utile pour un auditoire nouvellement diagnostiqu&amp;eacute;, parce qu&amp;rsquo;elle explique quelque chose que les gens ont d&amp;eacute;j&amp;agrave; v&amp;eacute;cu et dont ils se sont bl&amp;acirc;m&amp;eacute;s.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 clairement que la bonne chose &amp;agrave; faire, c&amp;rsquo;est de montrer trois nuits de donn&amp;eacute;es &amp;agrave; votre &amp;eacute;quipe, pas de faire des essais seul.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Mieux vaut pr&amp;eacute;senter le d&amp;eacute;saccord honn&amp;ecirc;tement que choisir un camp. Les gens croisent les deux positions en ligne et perdent confiance dans la source qui a cach&amp;eacute; l&amp;rsquo;autre.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Augmentez les fibres graduellement. Une hausse soudaine est inconfortable, et les gens abandonnent le changement en moins d&amp;rsquo;une semaine.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recommandations sur les polyalcools sont vraiment partag&amp;eacute;es entre tout soustraire et en soustraire la moiti&amp;eacute;. La moiti&amp;eacute; est le choix prudent, et correspond &amp;agrave; la source qu&amp;eacute;b&amp;eacute;coise.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confusion avec les boissons di&amp;egrave;te est celle qui pi&amp;egrave;ge les h&amp;ocirc;tes&amp;nbsp;: les deux canettes sont dans le m&amp;ecirc;me frigo et se ressemblent.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&amp;Agrave; souligner pour les proches aidants&amp;nbsp;: dans un party, la personne qui a de la difficult&amp;eacute; &amp;agrave; parler n&amp;rsquo;est peut-&amp;ecirc;tre pas saoule. V&amp;eacute;rifiez avant de conclure.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l&amp;rsquo;auditoire est compos&amp;eacute; de proches aidants, cette diapo et celle sur l&amp;rsquo;hypoglyc&amp;eacute;mie sont les deux &amp;agrave; prendre en photo.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familles voient souvent un nouveau d&amp;eacute;pistage comme un soup&amp;ccedil;on que quelque chose ne va pas. Le pr&amp;eacute;senter comme pr&amp;eacute;vu et normal fait dispara&amp;icirc;tre cette crainte.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derni&amp;egrave;re carte compte pour les familles. Des proches bien intentionn&amp;eacute;s imposent des r&amp;eacute;gimes d&amp;rsquo;&amp;eacute;limination qui n&amp;rsquo;aident en rien et compliquent le calcul des doses.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C&amp;rsquo;est sur la derni&amp;egrave;re carte qu&amp;rsquo;il faut s&amp;rsquo;attarder. Elle fait de chaque chiffre de la pr&amp;eacute;sentation une donn&amp;eacute;e, plut&amp;ocirc;t qu&amp;rsquo;une note morale.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explique rarement le probl&amp;egrave;me du retard aux h&amp;ocirc;tes, et c&amp;rsquo;est l&amp;rsquo;une des causes les plus fr&amp;eacute;quentes d&amp;rsquo;hypoglyc&amp;eacute;mie dans un souper de famille.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derni&amp;egrave;re carte va contre l&amp;rsquo;intuition et m&amp;eacute;rite d&amp;rsquo;&amp;ecirc;tre r&amp;eacute;p&amp;eacute;t&amp;eacute;e. Le r&amp;eacute;flexe de compenser en limitant la nourriture est fort, et il fait vraiment du tort.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les proches aidants ne retiennent qu&amp;rsquo;une diapo de cette pr&amp;eacute;sentation, que ce soit celle-ci. Ce sont les bonnes intentions qui causent la plupart de ce qui est d&amp;eacute;crit 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Terminez sur la nutritionniste. Bien des personnes nouvellement diagnostiqu&amp;eacute;es ne sont jamais dirig&amp;eacute;es vers une nutritionniste et ne savent pas qu&amp;rsquo;elles peuvent le demander.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OUR LES PERSONNES NOUVELLEMENT DIAGNOSTIQU&amp;Eacute;ES, ET LEUR ENTOURAGE L alimentation et le diab te de type 1 Ce que chaque aliment fait vraiment la glyc mie, pourquoi la pizza n agit pas comme le pain, et comment viter de surveiller l assiette des autres. Contenu ducatif, pas un avis m dical. Les doses, les ratios et les cibles se d terminent avec votre quipe de soins en diab te et votre nutritionnist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Il n existe pas de r gime diab tique. Pas d aliments interdits. Pas d all e sp ciale. Les personnes vivant avec le type 1 peuvent manger comme tout le monde g teau de f te compris avec la bonne dose d insuline, peu pr s au bon moment. Ce qui change, ce n est pas ce qu il y a dans l assiette. C est que quelqu un doit maintenant estimer ce qu elle contient, et faire le travail d un pancr as, trois ou quatre fois par jour, pour toujour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Ce que fait vraiment chaque partie du repas Glucides Rapides et importants. Hausse en 15 30 minutes, sommet apr s une heure ou deux. C est pour eux qu on calcule la dose. Le total des glucides a le plus d effet sur la glyc mie de tout ce qui est dans l assiette. Prot ines Lentes et modestes. Une vraie hausse seulement en grande quantit , environ trois cinq heures plus tard. Une portion normale avec des glucides ne demande pas de dose part. Gras Ne fait pas monter la glyc mie directement. Il ralentit tout le repas et rend l insuline moins efficace pendant des heures. D o la hausse tardive qui surprend. On y revient dans deux diapos. Fibres Compt es dans les glucides sur l tiquette, mais le corps ne les absorbe pas : on les soustrait. Elles ralentissent aussi tout ce qui les entoure, ce qui aplatit le pic. Sources : lignes directrices de pratique clinique de Diab te Canada lignes directrices de l ISPAD 2022 sur la nutrition Diabetes U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O se cachent vraiment les glucides Le pain et le sucre, c est vident. Voici ceux qui pi gent les personnes nouvellement diagnostiqu es et les h tes bien intentionn s. L gumes f culents Pommes de terre, ma s et petits pois sont des glucides, pas des l gumes gratuits . C est un l gume est l erreur de calcul la plus fr quente. Lait et yogourt Les produits laitiers contiennent du sucre naturel. Un verre de lait demande une dose, m me non sucr et m me si rien ne go te sucr . Haricots et lentilles Class s dans la t te comme des prot ines, compt s comme des glucides. Riches en fibres, ils agissent lentement mais ils agissent. Jus et smoothies Des fruits sans leurs fibres, en acc l r . Excellents pour une hypo, peu pratiques comme boisson au souper. Sauces et vinaigrettes Sauce BBQ, ketchup, teriyaki, chili sucr e et la plupart des sauces p tes en pot sont tr s sucr es. Personne ne compte la gla ure. Source : Diab te Qu bec, guide de calcul des glucides Diab te Canada">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Les aliments qui ne demandent aucune dose Pratiquement aucun glucide Viande, volaille, poisson et ufs. Fruits de mer. La plupart des fromages. Tofu. Gras et huiles. Fines herbes, pices et condiments. Th , caf et boissons di te. Bouillons clairs. G latine nature non sucr e. Les verdures et la plupart des l gumes non f culents sont assez proches de z ro pour tre trait s comme gratuits . La nuance bien comprendre Gratuit veut dire sans dose pour les glucides. &amp;Ccedil;a ne veut pas dire qu il ne se passe rien. Une grosse assiette de steak et de fromage ne contient aucun glucide et peut quand m me faire monter la glyc mie trois cinq heures plus tard, cause des prot ines et du gras. Z ro glucide sur l tiquette ne veut pas dire z ro effet sur le corps. Source : Diab te Qu bec, aliments sans glucides. Les boissons di te font partie de cette liste et ne servent rien pour traiter une hypo.">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Le moment de la dose compte autant que la quantit L insuline inject e sous la peau prend du temps agir. La nourriture, elle, n attend pas. Donner la dose un peu avant le repas permet aux deux d arriver ensemble. Insuline action rapide Diab te Canada : moins de 15 minutes du repas. Les tudes o la dose est donn e 15 20 minutes avant montrent un pic plus bas, surtout au d jeuner. Insuline ultrarapide Con ue pour tre donn e au moment du repas de z ro deux minutes avant et peut l tre jusqu 20 minutes apr s au besoin. Quand ne pas la donner d avance Au restaurant, avant que les plats arrivent. Un jeune enfant qui ne finira peut- tre pas. Toute personne qui risque de ne pas manger ce qui tait pr vu. De l insuline qui agit sans nourriture qui arrive, c est une hypo. C est le type d insuline qui d termine le moment : il n y a pas de chiffre universel. Sources : Diab te Canada Diab te Qu bec ISPAD 2022.">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ourquoi la pizza n agit pas comme le pain 40 % plus d insuline a t n cessaire pour un souper riche en gras que pour un souper faible en gras contenant exactement les m mes glucides , dans une tude marquante. Et m me avec cette insuline de plus, la glyc mie est rest e plus lev e. Pizza, poutine, p tes la cr me, cari et naan, fish and chips, burger bien garni de fromage. Le gras et les prot ines ralentissent le repas : la hausse du d but est plus petite que pr vu puis elle arrive en retard. Environ trois six heures apr s le repas , parfois plus. Ce qui veut souvent dire pendant la nuit. Le sc nario classique : un chiffre parfait deux heures apr s le souper, un chiffre lev trois heures du matin. Personne n a rien fait de travers. Le repas n avait pas fini d agir. Sources : Wolpert et coll., Diabetes Care 2013 lignes directrices de l ISPAD 2022 sur la nutri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Ce qu on fait pour la hausse tardive Voici des approches dont votre quipe pourrait vous parler. Elles sont d crites pour que les mots vous soient familiers pas pour que vous les essayiez seul. Avec une pompe Un bolus prolong ou double divise la dose : un point de d part courant est 60 % tout de suite et 40 % tal sur environ deux heures et demie. Avec des injections La dose habituelle au repas, puis une deuxi me dose plus petite quelques heures plus tard. Les donn es sont plus minces : a s ajuste au cas par cas. Un point de d part L ISPAD sugg re environ 20 % d insuline de plus pour un repas riche en gras et en prot ines, puis d ajuster selon ce qui se passe. Pourquoi ne pas improviser Une deuxi me dose donn e sur une mauvaise estimation, c est une hypo pendant la nuit. C est l ajustement le plus risqu de toute la pr sentation. Sources : ISPAD 2022 Cambridge University Hospitals NHS, bolus pour le gras et les prot ines. Apportez la tendance votre quipe pas la solu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Index glyc mique : utile, survendu, bon conna tre Une note qui indique quelle vitesse un aliment glucidique fait monter la glyc mie. Bas : 55 ou moins; lev : 70 ou plus. Il d crit la forme de la hausse, jamais sa taille a reste le calcul des glucides. Ce qui l appuie Diab te Canada juge qu une alimentation IG bas aide g rer la glyc mie et l associe moins d hypoglyc mies dans le type 1, sur six mois un an. Ce qui va contre L American Diabetes Association cite des revues syst matiques sans effet significatif sur l A1C et aux r sultats mitig s sur la glyc mie jeun. Les organismes ne s entendent vraiment pas. Ce qui fait varier l IG P tes al dente. F culents refroidis apr s cuisson. Maturit . Et surtout, ce qui l accompagne l gumes, prot ines et gras aplatissent la r ponse. La version honn te La page patients de Diab te Canada le dit le mieux : certains aliments IG lev vous feront peu d effet, et certains IG bas, oui. Vos chiffres l emportent sur tout tableau. Un ajustement de deuxi me niv">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Les fibres jouent deux r les la fois 30 50 g par jour, sugg re Diab te Canada, dont au moins le tiers 10 20 g en fibres solubles visqueuses : avoine, orge, psyllium, l gumineuses, pommes. D autres organismes fixent ce chiffre autrement. C est une direction, pas un quota. Elles ralentissent la hausse Les fibres freinent l arriv e du reste du repas, ce qui adoucit le pic. Et elles se retirent du calcul Sur une tiquette canadienne, les fibres sont incluses dans le total des glucides. Le corps ne les absorbe pas : on les soustrait avant de calculer la dose. D o le pain blanc plus difficile que le brun M me tranche, moins de fibres, arriv e plus rapide, plus de glucides couvrir. La diff rence est r elle, mais modeste. Source : lignes directrices de pratique clinique de Diab te Canada, th rapie nutritionnell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Lire un tableau de la valeur nutritive canadien Une r gle canadienne simplifie tout le reste : Glucides est d j le total. Sucres, amidon, fibres et polyalcools sont tous compris dans ce chiffre. N ajoutez jamais la ligne des sucres Les sucres sont d j compt s dans les glucides. Les ajouter par-dessus est l erreur la plus fr quente, et elle double la dose. Soustrayez toutes les fibres Elles sont dans le total et le corps ne les absorbe pas : on les retire au complet. Polyalcools : environ la moiti Maltitol, sorbitol, xylitol, rythritol. Absorb s en partie, de fa on impr visible. Diab te Qu bec sugg re d en soustraire la moiti puis d observer votre propre r action. Commencez par la portion Chaque chiffre du tableau est par portion, pas par emballage. La portion est souvent la moiti de ce qu on mange vraiment. L aspartame, la st via et le sucralose ne contiennent aucun glucide et n entrent jamais dans le calcul. Sources : Agence canadienne d inspection des aliments Diab te Qu bec Diab te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La notion d alimentation que tout le monde devrait conna tre Sous 3,9 mmol/L, Diab te Canada recommande 15 g de glucides action rapide de pr f rence du glucose ou du sucrose en comprim s ou en solution, plus efficaces que le jus ou les gels. 15 grammes, c est 4 comprim s de glucose 15 mL (3 c. th ) de sucre dans l eau, ou 3 sachets 5 morceaux de sucre 150 mL de jus ou de boisson gazeuse ordinaire 6 Life Savers 15 mL (1 c. soupe) de miel Ensuite Attendez 15 minutes, assis. V rifiez de nouveau. Encore sous 3,9? Recommencez. Une fois remont , prenez le repas pr vu. S il est dans plus d une heure, prenez une collation de 15 g de glucides avec un peu de prot ines. Ne fonctionne pas Chocolat, biscuits, g teau le gras ralentit le sucre Le lait, pour la m me raison Boissons di te ou z ro aucun sucre dedans Le gel de glucose est lent; les comprim s sont meilleurs En pratique, bien des gens ont besoin de plus une tude canadienne a trouv une moyenne de 32 g. Commencez par 15, rev rifiez, et fixez">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L alcool, une question d alimentation, pas juste de party Votre foie a deux t ches : liminer l alcool, et lib rer du glucose quand la glyc mie baisse. Il ne fera pas la deuxi me tant qu il est occup par la premi re. L hypo n arrive donc pas pendant qu on boit. Elle arrive des heures plus tard, souvent pendant le sommeil. Et le glucagon fonctionne mal apr s avoir bu, parce qu il demande au foie de faire justement ce que l alcool bloque. S il y a de l alcool Manger des glucides en buvant, pas la place du souper Ne jamais sauter l insuline action prolong e Manger quelque chose avant le coucher Une alarme, et une vraie v rification la nuit Pr venir les personnes chez qui on dort Les m langes sucr s font d abord monter, puis l alcool fait baisser plus tard une mont e, puis une chute brutale. De l ext rieur, ivresse et hypo se ressemblen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Manger quand on est trop malade pour manger L insuline, on la donne quand m me La maladie fait monter la glyc mie, m me sans manger. Sauter l insuline parce qu on n a pas mang augmente le risque d acidoc tose diab tique (ACD). Des glucides liquides Si le solide ne passe pas : boisson gazeuse ordinaire, jus, boisson pour sportifs, sucettes glac es ou th sucr petites gorg es r guli res, pas d un trait. Du sel et de l eau aussi Bouillon ou solution de r hydratation orale. La d shydratation concentre les c tones et fait tout empirer plus vite. Mesurez les c tones Peu importe la glyc mie. C tones mod r es ou lev es, ou vomissements qui ne s arr tent pas : on demande de l aide au lieu de g rer la maison. Ayez un plan crit pour les jours de maladie, fait avec votre quipe, avant d en avoir besoin. Malade, on juge mal, et la personne qui le lira sera peut- tre un parent ou un conjoin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Les maladies auto-immunes voyagent ensemble ~6 % des personnes vivant avec le type 1 ont aussi la maladie c liaque de 2 % 16 % environ selon les tudes, contre moins de 1 % dans la population g n rale. Les maladies auto-immunes de la thyro de sont encore plus fr quentes : environ 17 30 %. Le type 1 est une maladie auto-immune, et ces maladies vont souvent ensemble. Le d pistage de la maladie c liaque et de la thyro de fait partie du suivi habituel ce n est pas le signe d un probl me. Dans le type 1, la maladie c liaque est le plus souvent silencieuse . Environ une personne sur dix a les sympt mes digestifs classiques; les autres ont fatigue vague, brouillard mental, maux de t te ou douleurs articulaires, ou rien. Elle devient aussi plus fr quente avec l ge. On sugg re un d pistage peu apr s le diagnostic, de nouveau dans les deux ans, puis cinq ans d o la prise de sang qui revient. Sources : ADA Standards of Care 2025 Breakthrough T1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Le sans-gluten rend la glyc mie plus difficile, pas plus facile &amp;Ccedil;a surprend tout le monde. Si la maladie c liaque est confirm e, le sans-gluten est le traitement et n est pas optionnel mais attendez-vous des chiffres plus instables un temps, pour deux raisons. Moins de fibres dans les produits sans gluten Leurs glucides arrivent donc plus vite et montent plus haut. Le pain sans gluten ne remplace pas tel quel le pain d avant. L intestin absorbe de nouveau En gu rissant, il absorbe plus de ce que vous mangez qu avant. Certaines personnes ont besoin de plus d insuline apr s le changement, pas de moins. Ce qui aide Des choix sans gluten plus riches en fibres et IG plus bas, et l insuline donn e avant le repas. L avoine certifi e sans gluten convient habituellement, avec mod ration. Et pour tout le monde Sans maladie c liaque confirm e, le sans-gluten n apporte rien pour le type 1. Ne l imposez pas quelqu un pour lui rendre service. Sources : ISPAD 2022 Breakthrough T1D. Surveillez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Cinq choses qu on entend encore Il n a pas droit au sucre. Oui, avec de l insuline pour le couvrir. Le sucre est un glucide comme un autre il arrive seulement plus vite. Les fruits sont trop sucr s. Les fruits, on les compte, on ne les vite pas. Le fruit entier apporte des fibres et agit plus lentement que son jus. J ai pris les produits pour diab tiques. Une cat gorie de marketing, pas une cat gorie m dicale. Souvent plus chers, et pas plus faciles doser. Sans sucre ajout , donc correct. Sans sucre ajout ne veut pas dire sans glucides. Les polyalcools comptent, et en quantit , ils d rangent l estomac. Une glyc mie lev e, c est qu il a trich . Les chiffres bougent avec la maladie, le stress, le sommeil, les hormones, la chaleur et la pizza d hier. Une lecture, c est de l information, pas un jugemen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Si vous cuisinez pour une personne vivant avec le type 1 Ce qui aide vraiment Dire l avance ce que vous servez Garder l emballage ou la recette Servir l heure annonc e Avoir du jus ou de la boisson gazeuse ordinaire (pas di te) Signaler ce qui est plus sucr qu on pense la gla ure, la marinade, la sauce Ce qui n aide pas Pr parer un repas pour diab tique part Insister pour une deuxi me assiette c est une deuxi me dose Demander As-tu le droit de manger a? Acheter des versions sans sucre par gentillesse Expliquer toute la table pourquoi le menu a chang Le probl me du retard Bien des gens donnent leur dose 15 20 minutes avant de manger. Si le souper est retard d une heure les discours, une autre tourn e l insuline agit d j et la nourriture n est pas l . Donnez une heure r aliste, et pr venez si elle change. Et ne vous offusquez pas si on mange un petit pain en attendant. Un tableau de la valeur nutritive vaut plus que toutes les paroles rassurantes. Il n y a presque pas de sucre n est pas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G teau de f te, sacs-surprises et f tes d enfants Aller aux f tes compte pour les amiti s et l autonomie d un enfant. La solution n est jamais de rester la maison c est de planifier un peu, et d accepter que ce ne sera pas parfait. Avant Demandez l h te ce qui sera servi, et vers quelle heure. Sugg rez que les jeux o on court viennent apr s le repas plut t qu avant. Pendant Une assiette se dose plus facilement que deux heures de grignotage. L activit fait baisser la glyc mie : une f te n est pas un apr s-midi ordinaire. Le g teau, et le sac-surprise C est oui aux deux. Les bonbons du sac serviront plus tard traiter une hypo aucune raison qu un enfant soit le seul sans sac. Apr s, ne privez pas de nourriture Si la glyc mie est lev e en soir e, c est l insuline qui r gle a pas sauter le souper. Des glucides raisonnables, une v rification au coucher, et une collation au besoin contre l hypo de nuit. Source : Breakthrough T1D, conseils pour les f tes. Priver de nourriture pour corriger u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Ne jouez pas la police du diab te Es-tu s r que tu devrais manger a? n aide jamais. La personne a de l insuline. Elle calcule sa dose. Et elle a entendu la question des centaines de fois. Surveiller et commenter n am liore les chiffres de personne. &amp;Ccedil;a pousse plut t cacher des choses et c est comme a qu un ado arr te de parler de ses hypos. C est une maladie qu on g re chaque repas, pour la vie. La surveillance use les gens plus vite que la maladie. Changez la phrase As-tu v rifi ? plut t que T as l air en hypo . De quoi as-tu besoin? plut t que tendre quelque chose en esp rant. Je sers 7 h plut t que As-tu le droit de manger a? Il y a du jus dans le frigo plut t que rien du tout. Savoir o se trouve le sucre rapide vaut plus que toute la surveillance de ce qu il y a dans l assiett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O trouver de l aide pour le c t alimentaire Une nutritionniste Le rendez-vous le plus utile apr s le diagnostic. Demandez une r f rence votre quipe si personne ne vous l a offert. Diab te Canada 1-800-BANTING (1-800-226-8464) Diab te Qu bec diabete.qc.ca guides de calcul des glucides et outils pratiques en fran ais Info-Sant (Qu bec) 811 une infirmi re, 24/7, gratuit Urgence 911 inconscience, convulsions, ou vomissements avec c tones Tout ce contenu est ducatif et g n ral. Vos ratios insuline:glucides, facteurs de correction et cibles sont les v tres ils viennent de votre quipe, et si ses consignes diff rent de cette pr sentation, ce sont les siennes qui priment. Sources : lignes directrices de Diab te Canada Diab te Qu bec ISPAD 2022 ADA Standards of Care 2025 Agence canadienne d inspection des aliments Breakthrough T1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Alimentation · KRKT:T1DE</dc:title>
  <dc:subject>PptxGenJS Presentation</dc:subject>
  <dc:creator>KRKT Library</dc:creator>
  <cp:lastModifiedBy>KRKT Library</cp:lastModifiedBy>
  <cp:revision>1</cp:revision>
  <dcterms:created xsi:type="dcterms:W3CDTF">2026-09-24T21:19:52Z</dcterms:created>
  <dcterms:modified xsi:type="dcterms:W3CDTF">2026-09-24T21:19:52Z</dcterms:modified>
</cp:coreProperties>
</file>