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notesMasterIdLst>
    <p:notesMasterId r:id="rId2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Commencez par nommer la peur. La peur de l&amp;rsquo;hypoglycémie est la raison la mieux documentée pour laquelle les personnes vivant avec le diabète de type 1 cessent de faire de l&amp;rsquo;exercice, et chez les enfants, c&amp;rsquo;est souvent la peur du parent plutôt que celle de l&amp;rsquo;enfant.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Nommer ouvertement la peur des parents est généralement bien reçu. Les parents l&amp;rsquo;entendent rarement décrite comme un obstacle connu et attendu plutôt que comme de la surprotection.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 une diapositive de cette présentation est prise en photo, ce sera celle-ci. L&amp;rsquo;idée des deux directions explique la plus grande partie de la confusion des gens.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Prudence avec le chiffre de 2&amp;times;. C&amp;rsquo;est un rapport de risques instantanés tiré d&amp;rsquo;une cohorte observationnelle; la causalité inverse est plausible, puisque les personnes plus malades bougent moins. Dites-le clairement.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Inclure ceci renforce la crédibilité. Les personnes à qui l&amp;rsquo;on dit que l&amp;rsquo;exercice va régler leur A1C, et qui la voient ensuite ne pas bouger, concluent que tout ça n&amp;rsquo;était qu&amp;rsquo;une illusion.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Présentez ceci comme le test d&amp;rsquo;honnêteté de la présentation. Si l&amp;rsquo;auditoire croit cette diapositive, il croira les conseils de gestion qui suivent.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règle des deux jours consécutifs est celle qu&amp;rsquo;on oublie. Elle existe parce que le gain de sensibilité à l&amp;rsquo;insuline s&amp;rsquo;estompe en 48&amp;nbsp;heures environ.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Montrez la flèche de tendance, pas seulement le chiffre. Une flèche de CGM vers le bas à 7&amp;nbsp;mmol/L signifie qu&amp;rsquo;il faut traiter avant de commencer.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Une hyperglycémie légère ne nuit pas de façon mesurable à la capacité d&amp;rsquo;effort. C&amp;rsquo;est le manque d&amp;rsquo;insuline avec des cétones qui rend l&amp;rsquo;exercice dangereux, et ce sont deux choses différentes.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dernière ligne est petite et pratique&amp;nbsp;: pas dans les cuisses avant une course, dans l&amp;rsquo;abdomen avant une séance de jambes. On l&amp;rsquo;entend rarement, et ça change les résultats tout de suite.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Précisez que de très grandes quantités de glucides dérangent l&amp;rsquo;estomac de certaines personnes. Les athlètes entraînent leur système digestif; une personne qui débute devrait augmenter graduellement.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 fausses hypos par compression valent la peine d&amp;rsquo;être mentionnées aux cyclistes et à quiconque porte des vêtements ajustés&amp;nbsp;: la pression sur un capteur donne de fausses lectures basses.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point sur le midi est celui dont les parents et le personnel d&amp;rsquo;éducation physique ont le plus besoin. Le sport à l&amp;rsquo;heure du dîner ne demande généralement aucun ajustement pour la nuit.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recherche débat activement de la bonne taille de correction après un entraînement par intervalles. Pour un public général, restez avec la position prudente des lignes directrices et renvoyez la question à l&amp;rsquo;équipe de soins.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 entraîneurs et entraîneuses qui comprennent cette diapositive cessent de réclamer une correction au bord du terrain, et c&amp;rsquo;est souvent là que les problèmes commencent.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Montrer ouvertement le niveau de preuve est inhabituel dans le matériel destiné aux patients, et ça tend à renforcer la confiance plutôt qu&amp;rsquo;à la miner.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Certaines compétitions interdisent le port d&amp;rsquo;appareils. Mieux vaut vérifier les règlements à l&amp;rsquo;avance plutôt qu&amp;rsquo;à la ligne de départ.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ski alpin, l&amp;rsquo;escalade, la randonnée en solitaire et l&amp;rsquo;eau libre sont les quatre contextes que l&amp;rsquo;énoncé de consensus désigne comme dangereux après toute hypo récente.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L&amp;rsquo;ADA met en garde contre le dépistage excessif&amp;nbsp;: chez les personnes vivant avec le type 1, à tout âge, le seul effet indésirable fréquent lié à l&amp;rsquo;exercice est l&amp;rsquo;hypoglycémie. Ne médicalisez pas la décision d&amp;rsquo;aller marcher.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Demandez si l&amp;rsquo;entraîneur ou l&amp;rsquo;entraîneuse a vraiment reçu le plan écrit. La réponse est habituellement non, et c&amp;rsquo;est le résultat le plus utile de la séance.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 numéros deux et trois sont ceux qui causent de vraies urgences. Si un entraîneur ou une entraîneuse ne retient que deux lignes de toute la présentation, que ce soient celles-là.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Terminez sur le journal. Il transforme un problème effrayant et variable en tendance personnelle, et il donne à la clinique de quoi travailler.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e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e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e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OUR LES PATIENTS, LES FAMILLES, LES ENTRAÎNEURS ET LES PARTENAIRES D ENTRAÎNEMENT L activité physique et le diabète de type 1 Pourquoi un jogging et un sprint font l inverse à votre glycémie, quel est vraiment le risque, et comment vous entraîner sans en avoir peur. Information éducative, pas un avis médical. Les ajustements d insuline se font avec votre équipe de soins en diabète.">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La plupart des personnes vivant avec le type 1 ne font aucun exercice structuré Environ 60 % n en font aucun , et moins d une personne sur cinq fait de l aérobie plus de deux fois par semaine. Les raisons sont les mêmes dans toutes les études : la peur de l hypo, la peur que les chiffres deviennent imprévisibles, et ne jamais avoir appris comment faire. Chez les enfants, les lignes directrices nomment clairement l hésitation des parents comme un obstacle. C est un obstacle documenté, pas un échec personnel. Cette présentation vise à éliminer la troisième raison, pour que les deux premières cessent de décider. Sources : Riddell et al. 2017, consensus sur l exercice ISPAD 2022 T1DEXI">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Un jogging et un sprint font l inverse C est ce que personne n explique, et c est pourquoi une même personne obtient deux résultats complètement différents de deux entraînements et croit avoir fait une erreur. Aérobie régulière baisse Jogging, vélo, longueurs de piscine, longue marche, la plupart des courses dans les sports d équipe. Les muscles puisent le glucose dans le sang, et l insuline injectée ne s arrête pas comme le ferait un pancréas qui fonctionne. La glycémie baisse, souvent en 45 minutes environ. Intense et court hausse Sprints, musculation lourde, intervalles, un match, tout effort proche du maximum. L adrénaline et d autres hormones de stress poussent le foie à libérer du glucose plus vite que les muscles peuvent l utiliser. La glycémie monte et c est une réaction normale, pas une erreur. Une vraie séance est souvent un mélange : la réponse honnête est donc souvent « les deux, dans cet ordre ». L important, c est de savoir lequel des deux vous vous apprêtez à faire.">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Ce que ça vous apporte vraiment ~2 le risque de décès, toutes causes confondues, chez les adultes vivant avec le type 1 les moins actifs dans leurs loisirs, comparativement aux plus actifs 2 369 personnes suivies pendant onze ans. Étude observationnelle : elle montre une forte association, pas une preuve de cause à effet. Forme cardiovasculaire Le bienfait le mieux démontré. Les maladies du cœur sont la première cause de décès dans le type 1, et la forme physique est le levier le mieux appuyé. Moins d insuline, meilleur cholestérol Les besoins quotidiens en insuline diminuent de façon constante. Le cholestérol total s améliore; ses fractions, de façon moins constante. Moins de complications Les adultes actifs ont moins de rétinopathie et moins de protéines dans l urine. L aérobie régulière pourrait retarder l atteinte des nerfs. Muscles, os et moral La force, la densité osseuse et le bien-être rapporté figurent parmi les bienfaits dans toutes les lignes directrices. Sources : cohorte F">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L exercice n est pas un médicament pour l A1C. Bougez quand même. Chez les enfants et les adolescents , la plupart des données indiquent une baisse modeste de l A1C d environ 0,3 à 0,5 % . Chez les adultes , l effet est faible et variable. La méta-analyse la plus connue n en a trouvé aucun. Des analyses groupées plus récentes trouvent environ un demi-point, et davantage quand le programme d exercice était bien suivi. Diabète Canada le dit clairement : contrairement au type 2, la plupart des essais chez les adultes vivant avec le type 1 n ont pas montré de bienfait glycémique. Pourquoi ce n est pas grave Si le chiffre bouge peu, c est en partie parce que l exercice fait baisser la glycémie : on mange plus de glucides et on prend moins d insuline pour compenser. Le bienfait est dépensé plutôt qu épargné. La raison de bouger n a jamais été l A1C. C est votre cœur, vos vaisseaux, vos nerfs, vos reins et votre espérance de vie. Sources : Kennedy 2013 Wu 2019 Diabète Canada, ch. 10 ISPAD 202">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Les jours d exercice : de meilleurs chiffres et plus d hypos. Les deux sont vrais. Dans une étude auprès de 497 adultes vivant avec le type 1, les jours avec exercice affichaient 76 % de temps dans la cible , contre 70 % les jours sédentaires, et moins de temps en hyperglycémie. Ces mêmes jours comptaient aussi plus de temps sous la cible et une hypo lors de 47 % des jours d exercice, contre 40 % des jours de repos. Le discours honnête Personne ne devrait vous promettre que l exercice est gratuit. Il coûte quelques hypos. Ces hypos se gèrent, et le reste de la présentation explique comment. Le bienfait est réel et vaut l effort de gestion. Source : étude T1DEXI. Trois hypoglycémies sévères sont survenues dans toute l étude aucune un jour d exercice ni le lendemain.">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Combien, selon Diabète Canada 150 minutes par semaine Aérobie d intensité modérée à élevée, sur au moins trois jours, sans plus de deux jours de suite sans activité . De 90 à 140 minutes, c est utile quand même, juste moins. Musculation, deux fois par semaine Trois, c est mieux, et en plus de l aérobie, pas à sa place. Commencez par une série de 15 à 20 répétitions avec une charge modérée, puis progressez. Interrompre le temps assis Levez-vous brièvement toutes les 20 à 30 minutes. C est une recommandation distincte des 150 minutes, et plus facile pour commencer. Enfants : 60 minutes par jour Surtout de l aérobie, avec des activités intenses et de renforcement des muscles et des os au moins trois jours par semaine. Seulement 30 % environ des adultes vivant avec le type 1 atteignent 150 minutes. Si vous partez de zéro, l écart entre rien et un peu vaut plus que l écart entre 100 et 150.">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Où devrait être votre glycémie au départ Glycémie avant de commencer Aérobie régulière Effort intense ou par intervalles Moins de 5,0 mmol/L Prendre 10 20 g de glucose, attendre d être au-dessus de 5,0 Pareil traiter d abord, puis commencer 5,0 à 6,9 Prendre 10 g de glucose, puis y aller Vous pouvez commencer tel quel 7,0 à 10,0 La zone idéale. Allez-y. Allez-y, mais attendez-vous à une hausse 10,1 à 15,0 Allez-y Allez-y, mais attendez-vous à une hausse plus forte Plus de 15,0 Si c est inexpliqué, vérifier d abord les cétones Vérifier d abord les cétones diapositive suivante Source : Riddell et al. 2017, encadré 1. La direction de votre glycémie compte autant que le chiffre être en baisse rapide à 7,0, ce n est pas pareil qu être stable à 7,0.">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Quand ne pas s entraîner aujourd hui Cétones sanguines à 1,5 ou plus Pas d exercice, point final. À 3,0 ou plus, c est l urgence, pas une journée de repos. Cétones de 0,6 à 1,4 Reportez. Trouvez la cause, et prenez une dose de correction selon votre plan avant d envisager quoi que ce soit. Une hypo sévère dans les dernières 24 heures Une hypo où vous avez eu besoin d aide. Vos défenses hormonales sont émoussées : la suivante vient plus facilement et frappe plus fort. Maladie, infection ou blessure Pas d exercice vigoureux. Les deux font monter la glycémie et changent l action de votre insuline. Et un mythe à oublier : « pas d exercice au-dessus de 14 » est faux tel quel. Toutes les lignes directrices font dépendre la décision des cétones , pas du seul chiffre de glycémie.">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Moins d insuline pour un exercice planifié Les points de départ publiés, pour un exercice dans les 90 minutes environ suivant une dose de repas. Votre équipe partira de là apportez-lui le plan, ne l appliquez pas sans elle. Dose de repas avant l exercice 30 min 60 min Aérobie légère 25 % 50 % Aérobie modérée 50 % 75 % Aérobie intense 75 % Effort maximal ou anaérobie Aucune réduction Réduire la dose de repas jusqu à 75 % ne semble pas faire monter les cétones pendant l exercice. Insuline basale Avec une pompe : réduire le débit basal 60 à 90 minutes avant fonctionne mieux qu arrêter la pompe. Si vous la suspendez, faites-le brièvement selon Diabète Canada, seulement pour 45 minutes d activité ou moins, et jamais plus de deux heures environ. Avec des injections : réduire l insuline à action prolongée n est pas un conseil de routine, car ça touche toute la journée. C est une option pour un tournoi, un camp ou une semaine beaucoup plus active que d habitude. Le site d injection compte : pa">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Les glucides selon la durée de l effort Moins de 30 minutes En général, rien. Si vous commencez sous 5,0, prenez 10 20 g de glucose davantage s il vous reste beaucoup d insuline active. De 30 à 60 minutes Environ 10 15 g à l heure pour un effort aérobique régulier. Jusqu à 15 30 g aux 30 minutes si le taux d insuline est élevé. De 1 à 2,5 heures 30 60 g à l heure, et jusqu à 75 g à l heure si l insuline est élevée. C est ici que les boissons battent les aliments solides. Plus de 2,5 heures 60 90 g à l heure, répartis par exemple 20 30 g toutes les 20 minutes. Glucose et fructose ensemble sont absorbés plus vite que le glucose seul. Les glucides rapides sont les meilleurs pendant l effort : comprimés de glucose, boisson pour sportifs, gels. Le chocolat et les biscuits sont trop lents et vous laissent en hyperglycémie après. Source : Riddell et al. 2017, tableau 1.">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endant que vous bougez Vérifiez souvent Toutes les 30 minutes avec le bout du doigt, toutes les 20 avec un capteur. Un banc, une pause d eau ou le repos entre deux séries : c est le moment. Votre capteur est en retard Le capteur mesure le liquide sous la peau, pas le sang, avec un retard d environ 12 à 24 minutes. Quand la glycémie chute vite, l écran affiche encore le chiffre d il y a dix minutes trop haut. Fiez-vous aux symptômes Si vous vous sentez en hypo et que le capteur dit le contraire, piquez-vous le doigt. Ce réflexe vaut plus pendant le sport qu à tout autre moment. Sous 3,0, c est fini Traitez, et ne reprenez pas la séance. Repartir après une vraie hypo, c est ce qui transforme un mauvais après-midi en après-midi dangereux. Sources : énoncé de position EASD/ISPAD sur les CGM ISPAD 2022. Gardez du glucose rapide sur vous, pas dans un sac au bord du terrain.">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La séance est finie. Le risque, non. 7 11 h de risque accru d hypo après seulement 45 minutes d activité. La sensibilité à l insuline reste élevée jusqu à 24 heures, parfois plus. Voilà pourquoi l exercice après 16 h devient si souvent un problème à 2 h du matin. Réduire la basale de nuit d environ 20 % La mesure isolée la mieux appuyée une réduction temporaire de 20 % pendant environ six heures, au coucher. Réduire de moitié la dose du repas suivant Avec une bonne recharge environ 1 à 1,2 g de glucides par kg, plus 20 à 30 g de protéines. Une collation au coucher, si vous êtes sous 10 Glucides lents, sans bolus. Ajoutez des protéines si vous êtes sous 7. Une collation seule ne couvre pas la nuit il faut aussi ajuster la basale. Ou simplement s entraîner plus tôt Quarante-cinq minutes le midi ne comportent pas le même risque la nuit. Pour le sport à l école, c est vraiment rassurant. Sources : Riddell et al. 2017 ISPAD 2022. Vous dormez seul ou seule, ou avez déjà eu des nuits difficil">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Le moment le plus dangereux : l hyperglycémie après une séance intense. Vous terminez un entraînement exigeant, le chiffre est haut, et ça semble anormal. Alors vous corrigez. C est encore haut, alors vous corrigez de nouveau. Pendant ce temps, vos muscles s apprêtent à puiser du glucose pendant des heures, et l insuline s accumule. L énoncé de consensus le dit sans détour : trop corriger avec de l insuline après l exercice peut causer une hypoglycémie nocturne sévère et entraîner la mort. Corrigez prudemment, ou attendez. Ce message s adresse autant aux entraîneurs et aux parents qu aux patients.">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L hyperglycémie d avant-match, c est le stress Les jeunes athlètes ont souvent une glycémie élevée avant un match, même quand la même activité à l entraînement les fait descendre. L adrénaline pousse le foie à libérer du glucose et rend l insuline moins efficace et attendre au bord du terrain, c est justement là qu elle culmine. En général, ça se replace tout seul une fois le jeu commencé. La corriger agressivement, c est ce qui cause la chute plus tard. Le stress passe; l insuline, elle, reste. Ce qui aide plutôt Arriver tôt, pour voir venir la hausse Vérifier plus tôt que vous le pensez nécessaire Ne pas trop manger avant le départ Un léger jogging d échauffement aide à brûler la réponse hormonale Avec une pompe, une petite hausse temporaire du basal retour à la normale avant le coup d envoi Source : ISPAD 2022, conseils pour les jours de compétition. Une hyperglycémie légère ne nuit pas de façon mesurable à la performance une hypo, oui.">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Des astuces à essayer, notées franchement Les poids avant le cardio Faire la musculation en premier atténue la baisse pendant la partie aérobique qui suit. Données faibles. Diabète Canada lui donne son niveau de preuve le plus bas essentiellement une petite étude. Gratuit à essayer, pas une règle. Un sprint de dix secondes Dix secondes à fond au début, pendant ou à la fin d une séance pourraient aider à maintenir la glycémie. Données faibles , même niveau le plus bas. Et après un exercice déjà intense, ça pourrait plutôt vous faire monter. L entraînement par intervalles De courts efforts intenses intégrés à des périodes plus faciles. Diabète Canada le recommande précisément pour réduire le risque d hypo pendant l exercice. Meilleures données que les deux autres même si certaines études l associent à plus d hypos la nuit. Source : Diabète Canada, recommandations 2 et 7. Les niveaux sont indiqués parce qu une recommandation de faible niveau vaut la peine d être essayée, mais pas qu on s ">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De l équipement qui doit survivre à la séance Où placer le capteur À au moins un pouce d un site de perfusion. Loin des zones d impact dans les sports de contact, et pas dans le bas du dos si vous roulez ou chutez au sol. Le garder bien collé La sueur, la chaleur et l eau ont raison de l adhésif. Nettoyez et séchez bien la peau, puis une lingette protectrice ou un timbre de recouvrement. Fausses hypos par pression Des vêtements de compression serrés, ou dormir sur le capteur, peuvent donner des lectures tout simplement fausses. Les baisses étranges la nuit après l entraînement, c est souvent ça. Retirer la pompe Correct pour la natation, les sports nautiques ou de contact mais au-delà d environ 90 minutes, il faut un plan pour remplacer l insuline manquée, sinon vous revenez en hyperglycémie avec des cétones en hausse. Chez les jeunes enfants, le risque nommé est tout simplement d oublier de rebrancher la pompe. Réglez une alarme sur le téléphone. Sources : Riddell 2017 ISPAD 2022 ADA ">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 name="Image 0" descr="Chaleur, froid, altitude et eau La chaleur accélère l insuline Une peau chaude absorbe l insuline plus vite, et la chaleur fait dépenser plus d énergie. La glycémie baisse plus vite que prévu. La déshydratation rend aussi le capteur moins fiable : buvez régulièrement. Le froid la ralentit Et il brise les lecteurs. Un lecteur de glycémie gardé sous zéro peut refuser de fonctionner ou mal lire un capteur est un meilleur choix pour les sports d hiver. L altitude Les lecteurs peuvent être imprécis en altitude, l appétit diminue et la dépense d énergie augmente. L air raréfié nuit aussi au jugement planifiez au sol. L eau On ne peut pas traiter une hypo sous l eau, et personne ne vous voit en faire une. Ne nagez jamais seul, jamais après une hypo récente, et jamais sans quelqu un au bord qui est au courant. La plongée sous-marine avec le type 1 exige un protocole spécialisé et ne s improvise pas. Sources : ISPAD 2022 ADA 2016.">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Image 0" descr="Si vous avez déjà des complications D abord, la position du consensus : les bienfaits de l activité l emportent sur les risques de la sédentarité , et les personnes avec des complications tirent encore beaucoup d une activité douce, à très faible risque. Il y a peu de vraies restrictions. Les voici. Les yeux En cas de rétinopathie avancée, la musculation très lourde, les efforts de poussée et les positions tête en bas doivent d abord être approuvés par un ou une spécialiste des yeux. Les pieds et les nerfs Des pieds engourdis ne signalent pas les ampoules. De bonnes chaussures, et examinez vos pieds après chaque séance pas seulement quand ça fait mal. Les reins L exercice n aggrave pas la maladie rénale, malgré une hausse temporaire des protéines après l effort. L activité pourrait même la ralentir. Ne plus sentir ses hypos L exercice émousse votre système d alerte pendant des heures, et les hypos passées l émoussent pendant l effort. Si vous avez perdu vos signes avant-coureurs, faite">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Image 0" descr="Pour les entraîneurs, le personnel enseignant et les partenaires Pour commencer Le type 1 n est pas une raison d exclure un enfant de l éducation physique, de l entraînement ou de la compétition. Toutes les lignes directrices le disent. Un ou une athlète qui vient d être diagnostiqué a besoin d aide pour reprendre l entraînement au plus vite pas d une saison de congé. Ce que vous devez avoir Un plan écrit de son équipe de soins, qui vous a été remis Du glucose rapide à portée comprimés, gel, boisson pour sportifs Un moyen de vérifier, et la permission de faire une pause pour ça Son contact d urgence Savoir que la personne ne sentira peut-être pas venir une hypo La repérer Tremblements, pâleur, sueurs inhabituelles, confusion, maladresse, irritabilité soudaine, ou simplement devenir silencieux. Chez un enfant, ces signes sont plus difficiles à lire, et faciles à confondre avec l effort ou la mauvaise humeur. Le sucre d abord, les questions après. Toujours. Sources : ISPAD 2022, sections">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pic>
        <p:nvPicPr>
          <p:cNvPr id="2" name="Image 0" descr="Huit choses à ne pas faire 1 Ne mettez pas quelqu un sur le banc à cause de son diagnostic. 2 Ne corrigez pas une hyperglycémie d avant-match avec de l insuline c est l adrénaline, et ça se replace. 3 N empilez pas les corrections après une séance intense. Celle-ci peut être mortelle. 4 Ne vous fiez pas au capteur quand la glycémie chute vite. Piquez-vous le doigt. 5 Ne reprenez pas la séance après une vraie hypo. 6 Ne comptez pas sur une collation au coucher seule après du sport en après-midi. 7 Ne vous entraînez pas seul dans un contexte à risque après une hypo récente. 8 N oubliez pas de rebrancher la pompe.">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pic>
        <p:nvPicPr>
          <p:cNvPr id="2" name="Image 0" descr="Pour commencer, et où trouver de l aide Commencez plus petit que prévu Une marche de vingt minutes, à la même heure, trois fois par semaine. Mêmes conditions, tendances lisibles. Notez tout L activité, l heure, ce que vous avez mangé, l insuline active, ce qui s est passé ensuite. Trois séances notées valent mieux que n importe quelle règle générale. Diabète Canada 1-800-BANTING (1-800-226-8464) Info-Sant (Qu bec) 811 une infirmière, 24/7, gratuit Urgence 911 inconscience, convulsions ou ne se réveille pas Chaque chiffre de cette présentation est un point de départ publié, pas votre dose. Apportez les tendances que vous notez à votre équipe de soins en diabète et laissez-la établir les ajustements c est une conversation qu elle a tout le temps, et elle se passe beaucoup mieux avec des données qu avec des suppositions. Sources : Riddell et al., Lancet Diabetes Endocrinology 2017 Lignes directrices de l ISPAD 2022 sur l exercice LDPC de Diabète Canada, ch. 10 Prise de position de l ADA 2">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22</Slides>
  <Notes>22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Company>KRKT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Activité physique · KRKT:T1DE</dc:title>
  <dc:subject>PptxGenJS Presentation</dc:subject>
  <dc:creator>KRKT Library</dc:creator>
  <cp:lastModifiedBy>KRKT Library</cp:lastModifiedBy>
  <cp:revision>1</cp:revision>
  <dcterms:created xsi:type="dcterms:W3CDTF">2026-09-24T21:19:54Z</dcterms:created>
  <dcterms:modified xsi:type="dcterms:W3CDTF">2026-09-24T21:19:54Z</dcterms:modified>
</cp:coreProperties>
</file>