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Commencez par dire ce que cette pr&amp;eacute;sentation n&amp;rsquo;est pas&amp;nbsp;: personne ne devrait modifier une dose &amp;agrave; cause d&amp;rsquo;une diapositive. Le but, c&amp;rsquo;est de savoir quelles conversations amorcer.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ton &amp;agrave; donner&amp;nbsp;: ce n&amp;rsquo;est pas une liste de m&amp;eacute;dicaments &amp;agrave; refuser. C&amp;rsquo;est une liste de m&amp;eacute;dicaments dont il faut pr&amp;eacute;voir l&amp;rsquo;effet.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C&amp;rsquo;est la diapositive la plus importante de toute la pr&amp;eacute;sentation. Tout le reste n&amp;rsquo;est que d&amp;eacute;tail en comparaison.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troisi&amp;egrave;me cat&amp;eacute;gorie surprend presque tout le monde, y compris certains prescripteurs. On y revient plus loin dans la pr&amp;eacute;sentation.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 la note du bas &amp;agrave; voix haute. Des gens cessent vraiment un m&amp;eacute;dicament n&amp;eacute;cessaire &amp;agrave; cause de diapositives comme celle-ci, et c&amp;rsquo;est pire qu&amp;rsquo;une semaine de glyc&amp;eacute;mies &amp;eacute;lev&amp;eacute;es.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Demandez aux gens de dire &amp;laquo;&amp;nbsp;J&amp;rsquo;ai le diab&amp;egrave;te de type 1&amp;nbsp;&amp;raquo; d&amp;egrave;s qu&amp;rsquo;on leur propose un st&amp;eacute;ro&amp;iuml;de, y compris un ou une physioth&amp;eacute;rapeute ou un chirurgien ou une chirurgienne.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fluoroquinolones sont celles qu&amp;rsquo;il faut surtout retenir. Elles sont souvent prescrites, et la mise en garde sur la dysglyc&amp;eacute;mie est rarement mentionn&amp;eacute;e au comptoir.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Insistez sur la transpiration. C&amp;rsquo;est le seul signal auquel on peut encore se fier, et presque personne n&amp;rsquo;apprend qu&amp;rsquo;il persiste.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quelqu&amp;rsquo;un dans la salle en prend d&amp;eacute;j&amp;agrave; un et ne le savait pas, ce sont les trente secondes les plus pr&amp;eacute;cieuses de toute la pr&amp;eacute;sentation.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liste n&amp;rsquo;est pas universelle. Une personne atteinte d&amp;rsquo;insuffisance cardiaque peut se faire dire de continuer son diur&amp;eacute;tique. C&amp;rsquo;est pourquoi on la personnalise &amp;agrave; l&amp;rsquo;avance.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plan &amp;eacute;crit est important parce qu&amp;rsquo;on juge mal quand on est malade. La personne qui le lira pourrait aussi &amp;ecirc;tre un parent ou un conjoint, pas la personne malade.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suppl&amp;eacute;ments, c&amp;rsquo;est ce que les gens taisent, parce qu&amp;rsquo;ils ne les voient pas comme des m&amp;eacute;dicaments. Nommez-les quand vous posez la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Pr&amp;eacute;cisez que ce n&amp;rsquo;est pas une raison d&amp;rsquo;&amp;eacute;viter l&amp;rsquo;ac&amp;eacute;taminoph&amp;egrave;ne. Aux doses normales, avec un capteur r&amp;eacute;cent, ce n&amp;rsquo;est pas un enjeu.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Demandez &amp;agrave; la salle, honn&amp;ecirc;tement&amp;nbsp;: qui sait o&amp;ugrave; se trouve le glucagon de son proche, en ce moment m&amp;ecirc;me? La r&amp;eacute;ponse habituelle, c&amp;rsquo;est justement le message de la diapositive.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confusion avec les boissons di&amp;egrave;te pi&amp;egrave;ge les familles &amp;agrave; table, o&amp;ugrave; les deux canettes se ressemblent. Dites-le clairement.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une personne nouvellement diagnostiqu&amp;eacute;e, apprendre que le pharmacien ou la pharmacienne fait partie de l&amp;rsquo;&amp;eacute;quipe de soins est une vraie nouveaut&amp;eacute;.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Sugg&amp;eacute;rez de noter ces quatre questions dans le t&amp;eacute;l&amp;eacute;phone. Au comptoir, sous pression, personne ne s&amp;rsquo;en souvient sans aide.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les proches aidants ne retiennent qu&amp;rsquo;une chose, que ce soit la colonne du milieu. Presque tout ce qui s&amp;rsquo;y trouve part de bonnes intentions.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 clairement celle sur les vaccins. Elle circule beaucoup et envoie des gens &amp;agrave; l&amp;rsquo;h&amp;ocirc;pital.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Terminez sur la phrase de d&amp;eacute;f&amp;eacute;rence. Une pr&amp;eacute;sentation qui se place au-dessus de l&amp;rsquo;&amp;eacute;quipe traitante est une pr&amp;eacute;sentation dangereuse.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OUR LES PERSONNES NOUVELLEMENT DIAGNOSTIQU&amp;Eacute;ES, ET LEUR ENTOURAGE Les m dicaments et le diab te de type 1 Quels m dicaments font bouger votre glyc mie, dans quel sens, et quoi faire les jours o tout va d j mal. De l information, pas un avis m dical. Toute d cision sur une dose revient votre quipe de soins en diab te ou votre pharmacien ou pharmacienn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ersonne ne vous pr vient. Vous l apprenez par un chiffre que vous n arrivez pas expliquer. Presque tous les m dicaments que vous prendrez ont t tudi s surtout chez des personnes dont le pancr as fonctionne. Une poign e d entre eux font bouger la glyc mie, et pas peu pr s. Le danger, ce n est pas qu ils soient mauvais pour vous c est que l ordonnance arrive sans que personne en parle, et qu une semaine plus tard, vous vous battez contre des chiffres que vous croyez tre de votre fau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Avant toute chose : on n arr te pas l insuline. Pas quand vous tes trop malade pour manger. Pas quand vous vomissez. Pas quand le chiffre a l air correct. Votre corps a besoin d insuline de base, que vous mangiez ou non sans elle, les c tones s accumulent en quelques heures, et continuent de s accumuler. Les doses peuvent changer. L insuline, elle, ne s arr te pas. Si vous pensez qu il faudrait l arr ter, c est un appel faire, pas une d cision prendr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Trois fa ons dont un m dicament peut nuire 01 Il fait monter la glyc mie Les st ro des sont les plus importants, mais pas les seuls. Il vous faut plus d insuline que d habitude, aussi longtemps que vous le prenez. 02 Il fait baisser la glyc mie ou cache la chute La deuxi me partie est plus grave que la premi re. Une hypo que vous sentez encore, c est une hypo que vous pouvez encore traiter. 03 Il ne touche pas la glyc mie, mais trompe votre capteur Votre corps va bien. C est le chiffre l cran qui est faux. Vous donnez de l insuline pour une lecture qui n a jamais t r ell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Les m dicaments qui font monter la glyc mie Corticost ro des Prednisone, dexam thasone, injections de cortisone. De loin l effet le plus marqu diapositive suivante. Certains antipsychotiques Surtout l olanzapine et la qu tiapine. Ils rendent l insuline moins efficace. Diur tiques thiazidiques L hydrochlorothiazide et ses proches, courants pour la pression art rielle. D congestionnants La pseudo ph drine, vendue sans ordonnance dans les produits contre le rhume et la sinusite. B tabloquants Une petite hausse et ils masquent les hypos, ce qui compte plus. Diapositive venir. Contraceptifs hormonaux Peuvent modifier la gestion du glucose. &amp;Agrave; surveiller pendant les premiers cycles. Certains m dicaments contre le VIH Les inhibiteurs de la prot ase, en particulier, sont associ s une glyc mie plus lev e. M dicaments antirejet Le tacrolimus et la cyclosporine font monter la glyc mie, et on ne peut habituellement pas s en passer. Aucun de ces m dicaments n est une raison de refuser un tra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Les st ro des m ritent leur propre diapositive Un court traitement de prednisone pour une infection pulmonaire, ou une seule injection de cortisone dans un genou, peut doubler vos besoins pendant des jours. La plupart des gens ne sont jamais pr venus. Prednisone, une fois le matin La hausse commence environ quatre heures apr s la dose et peut durer douze heures. Le profil typique : matin normal, apr s-midi et soir e lev s, meilleur r veil. Dexam thasone Agit de douze trente-six heures, donc la nuit aussi. Il n y a aucun moment de r pit. L injection compte aussi Une injection dans une articulation, la colonne ou la peau, c est une dose de st ro de. On n en parle pas parce que a ne venait pas dans un flacon. Le sevrage est l tape risque Quand la dose diminue, vos besoins en insuline baissent aussi. Si vous gardez les doses augment es, ce sont les hypos qui arrivent. Appelez votre quipe d s qu un st ro de est prescrit pas apr s trois jours de glyc mies lev es. C est un ajustement planifi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Les m dicaments qui la font baisser, ou cachent la chute L alcool, y compris dans les m dicaments Votre foie cesse de lib rer du glucose pendant qu il limine l alcool. Certains m dicaments liquides et sirops en contiennent lisez l tiquette. Certains antibiotiques Les fluoroquinolones l vofloxacine, moxifloxacine, ciprofloxacine peuvent faire bouger la glyc mie dans les deux sens, parfois brusquement. Salicylates forte dose et quinine Deux causes reconnues d hypoglyc mie. Peu courants, mais on les trouve dans de vieilles ordonnances et des trousses de voyage. B tabloquants ceux qui cachent Ils font peine bouger le chiffre. Ce qu ils vous enl vent, c est la capacit de le sentir bouger. Diapositive suivante. Tout ce qui cause des hypoglyc mies est plus dangereux combin l insuline que pour une personne qui n en prend pa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Les b tabloquants coupent l alarme, pas le feu Vos premiers signes d hypo viennent surtout de l adr naline : les tremblements, le c ur qui bat fort, l anxi t soudaine. C est votre corps qui vous dit de manger quelque chose tout de suite. Les b tabloquants m toprolol, propranolol, bisoprolol att nuent pr cis ment ces signaux. L hypo se produit quand m me. C est l alarme qui est baiss e. La transpiration passe habituellement encore , parce qu elle emprunte une autre voie nerveuse. Chez certaines personnes sous b tabloquant, la transpiration et la confusion sont les seuls signes qui restent. Donc, si vous en prenez un V rifiez plus souvent, pas moins V rifiez toujours avant de conduire R glez plus haut l alerte basse de votre capteur Dites votre entourage que vous pourriez ne pas la sentir venir Traitez une transpiration inexpliqu e comme une hypo jusqu preuve du contraire Les b tabloquants sont souvent le bon choix apr s une crise cardiaque ou pour la pression art rielle. Il s agit de bi">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Quand l ACD arrive avec une glyc mie normale Inhibiteurs du SGLT2 Empagliflozine (Jardiance), dapagliflozine (Forxiga), canagliflozine (Invokana). Des m dicaments contre le diab te de type 2, aussi prescrits pour l insuffisance cardiaque et les maladies r nales des personnes vivant avec le type 1 finissent donc par en prendre. Ils vacuent le glucose dans l urine. Dans le type 1, cela cr e un pi ge pr cis : vous pouvez faire une acidoc tose diab tique compl te alors que votre lecteur affiche une glyc mie normale . C est ce qu on appelle l ACD euglyc mique. L alarme sur laquelle vous comptez depuis le diagnostic un chiffre lev ne sonne jamais. Sant Canada et les autres organismes de r glementation ont signal ce risque pr cis ment. Si vous en prenez un : des bandelettes pour les c tones, pas seulement la glyc mie. Vomissements, mal de ventre ou essoufflement inhabituel : v rifiez les c tones, peu importe le chiffre. Dans le type 1, l usage est hors indication presque partout : c est une d">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Jours de maladie : ce qui continue, ce qui s arr te Un jour de maladie, c est des vomissements, de la diarrh e, de la fi vre, ou de la difficult manger et boire normalement pendant environ une journ e. La maladie augmente vos besoins en insuline, m me si vous ne mangez rien. Ce qui continue Votre insuline action prolong e ou basale toujours La glyc mie aux deux quatre heures, la nuit aussi Les c tones, peu importe la glyc mie Les liquides, r guli rement, en petites quantit s Les doses de correction, selon votre plan Habituellement suspendu en cas de d shydratation Inhibiteurs du SGLT2 Inhibiteurs de l ECA et ARA Diur tiques ( pilules pour l eau ) Metformine AINS ibuprof ne, naprox ne Ils fatiguent les reins en cas de d shydratation. Beaucoup de personnes vivant avec le type 1 en prennent un pour la pression ou pour prot ger les reins. Demandez votre pharmacien ou pharmacienne d crire votre propre liste de m dicaments suspendre, bien avant d en avoir besoin. Source : lignes directrices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La bo te des jours de maladie, et quand arr ter de g rer la maison &amp;Agrave; pr parer avant d en avoir besoin Bandelettes pour les c tones, non p rim es v rifiez deux fois par ann e Du sucre rapide, et des boissons sucr es siroter Quelque chose de sal bouillon, consomm Un thermom tre Le num ro de votre quipe, et celui en dehors des heures Votre plan crit pour les jours de maladie, sur papier Demandez de l aide imm diatement si Les c tones sont mod r es ou lev es Les vomissements durent depuis plus de deux heures environ Vous ne gardez aucun liquide La glyc mie reste lev e malgr les corrections La respiration est rapide et profonde, ou l haleine sent le sucr Somnolence, ou difficult se r veill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L all e de la pharmacie, o personne ne vous demande rien Les sirops contiennent des glucides Les sirops contre la toux et le rhume sont souvent base de sucre, et la dose se r p te aux quatre heures. Il existe des versions sans sucre demandez-en une. Non somnolent veut dire d congestionnant En g n ral, c est de la pseudo ph drine, qui fait monter la glyc mie, et le rythme cardiaque avec. Elle se cache dans les produits combin s. Les AINS un jour de maladie L ibuprof ne et le naprox ne sont suspendre en cas de d shydratation. L ac taminoph ne est habituellement plus s r contre la fi vre voir la diapositive suivante. Suppl ments pour la glyc mie Non standardis s, non test s avec l insuline, et certains abaissent vraiment la glyc mie c est ainsi qu ils causent des hypos en plus de vos doses. L habitude la plus simple de toute la pr sentation : apportez la bo te au comptoir et posez la question. &amp;Ccedil;a prend une minute, et c est gratui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Les m dicaments qui mentent votre capteur L ac taminoph ne, au-del du maximum Avec les Dexcom G6 et G7, les doses normales ne posent pas probl me. Au-del du maximum plus d environ 1 g aux six heures chez l adulte , la lecture peut tre faussement lev e. Hydroxyur e Lectures faussement lev es sur les G6 et G7, peu importe la dose. Dexcom recommande de ne pas s y fier pour d cider d un traitement pendant qu on en prend. Chaque marque a sa propre liste Dexcom, Libre et les autres diff rent. Consultez la liste de votre capteur plut t que de pr sumer que celle-ci s applique. La r gle qui couvre tout Quand le chiffre et la personne ne concordent pas, croyez la personne et faites une glyc mie au bout du doigt. Une lecture faussement lev e est le sens dangereux : vous corrigez un glucose qui n a jamais exist , et l hypo, elle, est bien r elle. Source : guide d interf rences de Dexcom. Les anciennes g n rations de capteurs taient touch es par l ac taminoph ne aux doses habituelles les nouvelles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Le glucagon : le m dicament que quelqu un d autre vous donne Il renverse une hypo grave quand la personne ne peut plus avaler. Ce n est donc jamais elle qui l utilise cette diapositive s adresse toutes les autres personnes dans la salle. Nasal, 3 mg Une vaporisation dans une narine. Pas d aiguille, pas de m lange, et il agit m me si la personne est inconsciente elle n a pas l inspirer. Injectable, 1 mg Dans la cuisse, travers les v tements au besoin. Les stylos r cents sont pr ts utiliser, sans m lange. Ensuite, chaque fois Appelez le 911. Tournez la personne sur le c t elle vomit souvent apr s. Restez jusqu ce qu elle soit bien r veill e et qu elle ait mang . Apr s avoir bu, il fonctionne moins bien Le glucagon dit au foie de lib rer du glucose. L alcool l en emp che. Au-del de deux consommations, appelez l ambulance plut t que d attendre. Toute personne sous insuline devrait en avoir un, non p rim , l o son entourage peut le trouver pas enfoui dans un tiroir dont personne ne conna t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Traiter une hypo : 15 grammes, 15 minutes Sous 3,9 mmol/L, Diab te Canada recommande 15 g de glucides action rapide de pr f rence du glucose ou du sucrose en comprim s ou en solution, plus efficaces que le jus ou les gels. 15 grammes, c est 4 comprim s de glucose 15 mL (3 c. th ) de sucre dissous dans l eau, ou 3 sachets 5 cubes de sucre 150 mL de jus ou de boisson gazeuse ordinaire 6 Life Savers 15 mL (1 c. soupe) de miel Ensuite Attendez 15 minutes au repos. V rifiez de nouveau. Toujours sous 3,9? Recommencez. Une fois la glyc mie remont e, prenez le repas pr vu. S il est dans plus d une heure, prenez une collation avec 15 g de glucides et un peu de prot ines. Ce qui ne fonctionne pas Chocolat, biscuits, g teau le gras ralentit le sucre Le lait, pour la m me raison Boissons di te ou z ro aucun sucre Le gel de glucose est lent; les comprim s sont meilleurs En pratique, bien des gens ont besoin de plus de 15 g une tude canadienne a trouv une moyenne de 32 g. Commencez par 15, v rifiez ">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Votre pharmacien ou pharmacienne : la personne la plus sous-utilis e de vos soins C est la seule personne qui voit toutes les ordonnances de tous vos m decins y compris celles dont votre endocrinologue n entend jamais parler, et celle de la clinique sans rendez-vous qui a prescrit la prednisone. Pas de rendez-vous, pas d attente, pas de frais. Et on se fera un plaisir de revoir toute la liste avec vous. Trois habitudes Faites affaire avec une seule pharmacie pour tout, pour que la v rification des interactions ait toutes les pi ces. Dites J ai le diab te de type 1 chaque fois, m me si vous pensez que c est au dossier. Demandez une r vision de vos m dicaments une fois par ann e. Dans la plupart des provinces, elle est couvert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Quatre questions, avant tout nouveau m dicament 1 Est-ce que a va faire bouger ma glyc mie, et dans quel sens? 2 Quand tout de suite, quelques heures plus tard, ou seulement la premi re semaine? 3 Est-ce que a interagit avec l insuline, ou cache les signes d une hypo? 4 Est-ce que je le suspends un jour de maladie et est-ce que a change mon plan d insuline? Posez les m mes quatre questions pour les vitamines, les produits naturels et tout ce qui est achet en ligne. Naturel ne veut pas dire sans effet a veut surtout dire que personne n a mesur cet effe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our la famille, les amis et les proches aidants Bon savoir O se trouve le sucre rapide O est le glucagon, et de quel type Que transpiration et confusion peuvent signaler une hypo De dire Cette personne a le diab te de type 1 aux ambulanciers Qu un nouveau st ro de ou antibiotique peut chambouler sa semaine &amp;Agrave; viter Commenter ce que la personne mange Lui relire ses chiffres D placer ou rationner son mat riel Attribuer sa mauvaise humeur sa glyc mie, voix haute Changer l heure des repas sans la pr venir De meilleures formulations As-tu v rifi ? passe mieux que Tu as l air en hypo . De quoi as-tu besoin? vaut mieux que deviner et tendre la mauvaise chose. Je mange sept heures est plus utile que As-tu le droit de manger a? C est une maladie qui se g re environ cent quatre-vingts fois par semaine, toute la vie. La surveillance use les gens plus vite que la maladie elle-m m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Cinq id es fausses On ne peut pas prendre a. Presque rien n est interdit. Il s agit de pr voir l effet et de s organiser en cons quence. La dose d insuline est fixe. Elle varie avec la maladie, les st ro des, l activit et les hormones. L ajuster, c est a, la gestion pas un chec. Les vaccins sont risqu s avec le diab te. C est l inverse. Ce sont la grippe et les maladies semblables qui m nent l ACD : d o la vaccination annuelle recommand e. Sans sucre, a ne compte pas. Les polyols contiennent quand m me des glucides, et en quantit , ils d rangent l estomac. Lisez tout le tableau. Le capteur dit que a va. Pas sous hydroxyur e, pas au-del de la dose maximale d ac taminoph ne, et pas quand le chiffre et la personne ne concordent pa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Qui appeler, et dans quel ordre Urgence 911 inconscience, convulsions, ou c tones avec vomissements Info-Sant (Qu bec) 811 une infirmi re ou un infirmier, 24/7, gratuit Centre antipoison Qu bec 1-800-463-5060 reste du Canada 1-844-764-7669 Diab te Canada 1-800-BANTING (1-800-226-8464) Votre pharmacie Pour tout nouveau m dicament, tout produit en vente libre et la liste des jours de maladie. Sans rendez-vous. Votre quipe de soins en diab te Avant un traitement aux st ro des, quand les doses doivent changer, et pour votre plan crit des jours de maladie. Notez les num ros Sur papier, sur le frigo. La personne qui en a besoin n a peut- tre pas acc s au t l phone d verrouill . Rien dans cette pr sentation ne remplace les consignes de votre quipe. Si elles diff rent de ce qui est dit ici, ce sont les leurs qui priment votre quipe conna t vos doses, vos reins et votre histoire. Sources : lignes directrices de pratique clinique de Diab te Canada lignes directrices canadiennes sur les m dicame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KRKT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Médicaments · KRKT:T1DE</dc:title>
  <dc:subject>PptxGenJS Presentation</dc:subject>
  <dc:creator>KRKT Library</dc:creator>
  <cp:lastModifiedBy>KRKT Library</cp:lastModifiedBy>
  <cp:revision>1</cp:revision>
  <dcterms:created xsi:type="dcterms:W3CDTF">2026-09-24T21:19:56Z</dcterms:created>
  <dcterms:modified xsi:type="dcterms:W3CDTF">2026-09-24T21:19:56Z</dcterms:modified>
</cp:coreProperties>
</file>