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Donnez le ton tout de suite&amp;nbsp;: ce n&amp;rsquo;est pas un sermon, c&amp;rsquo;est de l&amp;rsquo;information dont ils auront vraiment besoin. Dites clairement que rien ici n&amp;rsquo;est une permission et que rien ici n&amp;rsquo;est un jugement.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but de cette diapositive, c&amp;rsquo;est le respect, pas la peur. Leur risque est réellement différent de celui de leurs amis, et c&amp;rsquo;est un fait, pas une tactique pour faire peur.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troisième point est celui qui surprend. Le système d&amp;rsquo;alarme auquel ils ont appris à se fier pendant des années devient illisible.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Cette diapositive fixe les attentes. Consacrer la majeure partie du temps aux trois plus courantes est un choix délibéré, pas un oubli.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Rapide ou lente&amp;nbsp;: c&amp;rsquo;est le modèle mental utile. L&amp;rsquo;hypo, c&amp;rsquo;est des minutes et il faut du sucre tout de suite. L&amp;rsquo;acidocétose diabétique (ACD), c&amp;rsquo;est des heures et il faut l&amp;rsquo;hôpital.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Dites-le à voix haute&amp;nbsp;: personne ne s&amp;rsquo;est jamais fait reprocher d&amp;rsquo;arriver à l&amp;rsquo;urgence avec des cétones. C&amp;rsquo;est le délai qui cause les dommages.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Ça vaut la peine de le répéter. Pendant une vraie hypo, ils ne liront pas une diapositive&amp;nbsp;: la marche à suivre doit déjà être dans leur tête.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ados font peu de cas de ce qui arrivera dans quarante ans. La ligne sur la résistance à l&amp;rsquo;insuline compte davantage ici, parce qu&amp;rsquo;elle change leurs chiffres dès ce mois-ci.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Deux publics sur une même diapositive&amp;nbsp;: la personne qui n&amp;rsquo;a pas commencé, et celle qui fume depuis des décennies et croit qu&amp;rsquo;il est trop tard. Ni l&amp;rsquo;une ni l&amp;rsquo;autre ne devrait repartir en pensant que ça concernait quelqu&amp;rsquo;un d&amp;rsquo;autre.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 surestimez pas les certitudes sur les méfaits du vapotage. La présentation honnête, c&amp;rsquo;est l&amp;rsquo;inconnu, plus les effets de la nicotine, qui eux sont bien établis.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C&amp;rsquo;est souvent la diapositive qui fait changer d&amp;rsquo;idée, parce qu&amp;rsquo;elle évite complètement le débat moral et s&amp;rsquo;en tient au mécanisme.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note sur le délai des comestibles évite l&amp;rsquo;erreur classique&amp;nbsp;: en reprendre parce que rien ne semblait se passer.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distinction entre usage occasionnel et quotidien est la leçon pratique. Elle donne une cible réaliste plutôt qu&amp;rsquo;un message d&amp;rsquo;abstinence qui sera ignoré.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Statistiquement, l&amp;rsquo;alcool est celui qu&amp;rsquo;ils rencontreront en premier&amp;nbsp;: donnez-lui autant de poids qu&amp;rsquo;aux drogues illégales.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Insistez sur le moment. Le danger n&amp;rsquo;est pas au sommet de l&amp;rsquo;effet, mais trois ou quatre heures plus tard, quand les glucides sont épuisés.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Insistez&amp;nbsp;: le conseil sur l&amp;rsquo;eau est un rythme, pas un objectif. Des gorgées régulières, pas du rattrapage d&amp;rsquo;un coup.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point «&amp;nbsp;la kétamine ressemble à une hypo&amp;nbsp;» vaut la peine d&amp;rsquo;être répété aux amis&amp;nbsp;: dans le doute, traitez comme une hypo et appelez à l&amp;rsquo;aide.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Restez bref et laissez le message faire son effet. C&amp;rsquo;est le changement de comportement qui rapporte le plus.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Présentez-le comme de la réduction des méfaits, pas comme une permission. L&amp;rsquo;autre option, si on ne le dit pas, c&amp;rsquo;est qu&amp;rsquo;ils fassent tout ça sans aucune de ces précautions.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Suggérez-leur de vraiment montrer cette diapositive à deux personnes &amp;mdash; un ou une partenaire, un coloc, un frère ou une sœur, la personne qui est habituellement là. Un plan que personne d&amp;rsquo;autre ne connaît n&amp;rsquo;est pas un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NORS et les centres antipoison sont les deux ressources les moins utilisées. Aucun n&amp;rsquo;est la police, les deux acceptent les appels sur les doses récréatives, et les deux vous diront s&amp;rsquo;il faut aller à l&amp;rsquo;urgence.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point sur l&amp;rsquo;assurance mérite une pause. Beaucoup de polices excluent les problèmes de santé préexistants, à moins de déclarer le diabète de type 1 à l&amp;rsquo;achat.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OUR TOUTE PERSONNE VIVANT AVEC LE DIABÈTE DE TYPE 1, ET POUR SA FAMILLE, SES AMIS, SES COLLÈGUES. Les drogues et le diabète de type 1 Ce qui se passe vraiment dans votre corps et les quelques gestes qui évitent qu une grosse soirée finisse à l urgence. Adapté de la brochure du NDSS Drug use and type 1 diabete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Vous avez déjà eu le discours sur les drogues. Voici la partie qu on oublie. La plupart des gens ont un pancréas qui corrige tranquillement leur glycémie en arrière-plan, peu importe ce qu ils font. Pas vous. Chaque drogue légale ou non atterrit dans un corps sans système de secours, et la seule personne aux commandes, c est vous, au moment précis où vous en êtes le moins capabl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sque toutes les drogues nuisent des trois mêmes façons 01 Vous oubliez votre insuline Le temps ne veut plus rien dire. Vous sautez une dose, ou vous ne savez plus si vous l avez prise et vous la doublez. Les deux sont dangereux. 02 Votre alimentation déraille Certaines drogues vous font vider le frigo. D autres vous coupent complètement l appétit. Votre glycémie suit. 03 Vous ne sentez plus l hypo venir Tremblements, sueurs, confusion, cœur qui bat fort. C est une hypo. C est aussi juste être gelé. Vous ne pouvez plus faire la différenc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Les trois que vous croiserez vraiment Cette présentation couvre beaucoup de substances. Soyons honnêtes : pour la plupart des gens, ce sont ces trois-là, à peu près dans cet ordre, et souvent dans la même soirée. Elles ont donc le plus de place. 01 NICOTINE Cigarettes et vapoteuses La lente. Elle s en prend aux mêmes vaisseaux sanguins que le diabète, et chaque unité d insuline travaille moins. 02 THC Pot, comestibles, cartouches L oublieuse. Bolus oubliés, fringales non comptées et symptômes impossibles à distinguer d une hypo. 03 ALCOOL Bière, coolers, shooters La retardataire. Le foie cesse de libérer du glucose pendant qu il élimine l alcool, et l hypo arrive pendant que vous dormez. Stimulants, MDMA et psychédéliques viennent plus loin. Plus rares pas moins grave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Deux façons que ça tourne mal Trop bas l hypo Arrive en quelques minutes . Causée par les stimulants, l alcool, danser toute la nuit, ne pas manger. Non traitée, elle peut mener aux convulsions et à la perte de conscience. C est la rapide. Trop haut l ACD S installe sur plusieurs heures . Insuline oubliée, les cétones s accumulent, le sang devient acide. Elle ne se règle pas toute seule et peut mener aux soins intensifs. C est la lent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Ce n est pas une mauvaise redescente. C est de l ACD. Maux de ventre Vomissements qui ne s arrêtent pas Haleine sucrée ou qui sent le dissolvant Respiration rapide et profonde Très grande soif, envie d uriner sans arrêt Somnolence, difficile à garder éveillé Vérifiez vos cétones. Avertissez quelqu un. Allez à l hôpital ou appelez le 911.">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Traiter une hypo : la règle des 15 1 Arrêtez ce que vous faites et assoyez-vous. 2 6 7 jujubes, un petit jus ou une demi-canette de boisson gazeuse ordinaire (pas diète). 3 Attendez 15 minutes. Vérifiez de nouveau. 4 Encore bas? Recommencez. 5 Puis des glucides lents sandwich, banane, craquelins. Les boissons diète ne font rien. Le chocolat est trop lent le gras retient le sucr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La cigarette Le diabète abîme lentement les petits vaisseaux sanguins. Le tabac fait exactement la même chose. Ensemble, ils ne font pas que doubler le risque ils devancent les dommages de plusieurs décennies. Yeux Atteinte de la rétine principale cause de cécité chez les jeunes adultes. Reins Déclin plus rapide vers la dialyse ou la greffe. Nerfs et pieds Engourdissements, plaies qui guérissent mal, amputations. Cœur Crise cardiaque et AVC, bien plus tôt que prévu. La nicotine rend aussi le corps résistant à l insuline : la même dose travaille moin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ourquoi la nicotine est si difficile à lâcher Elle s accroche tôt et ne lâche pas Chez les jeunes, environ 5 mg de nicotine par jour le quart d une cartouche de vapoteuse suffit à créer une dépendance, dans un cerveau qui développe l attention et la maîtrise de soi jusqu au milieu de la vingtaine. C est pourquoi la plupart des adultes qui fument ont commencé avant vingt ans, et essaient d arrêter depuis. La dépendance dure bien au-delà de l âge où elle a commencé. Après trente ans, ce n est pas un manque de volonté qui vous retient. Arrêter fonctionne à tout âge Les vaisseaux sanguins commencent à mieux fonctionner en quelques semaines. La sensibilité à l insuline aussi la même dose recommence à travailler davantage. Les dommages s accumulent : ce sont toujours les années à venir que vous protégez. Arrêter à cinquante ans change encore vos soixante ans. Presque personne n arrête du premier coup. Plusieurs essais, c est normal, pas un échec personnel. Ligne J ARR&amp;Ecirc;TE 1-866-527-738">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Et le vapotage Vapoter semble être la version inoffensive. La nicotine est la même drogue, souvent à dose plus élevée qu une cigarette, et elle a les mêmes effets sur vos vaisseaux sanguins et votre sensibilité à l insuline. Ce qui manque au vapotage, ce n est pas le risque. Ce sont les quarante ans de données qui permettraient de dire exactement quelle est son ampleur. Ligne J ARR&amp;Ecirc;TE 1-866-527-7383 gratuite et confidentielle. Plus vous arrêtez tôt, plus votre corps se répar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Le pot Celui qu’on croit sans danger — et, après l’alcool et la nicotine, celui que la plupart d’entre nous croisent vraiment. Le problème, ce n’est pas que le cannabis s’attaque directement à la glycémie. C’est qu’il vous enlève les trois choses que le diabète exige de vous. La mémoire Vous ne savez vraiment plus si vous avez pris votre bolus. Alors vous le sautez, ou vous le prenez deux fois. L’un mène aux cétones, l’autre à l’hypo. Le munchie Une demi-miche de pain et presque toute une boîte de céréales, sans compter ni bolus. Votre glycémie monte et reste haute pendant des heures. Le temps « Je vérifie dans une minute » devient quatre heures. Rien ne semble urgent, et c’est justement ça, le problèm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Malaise au pot, ou quelque chose de grave? Trop de pot surtout un comestible vous rend pâle, en sueur, étourdi, et vous fait vomir. Une hypo aussi. L ACD aussi. Impossible de les distinguer à la façon dont vous vous sentez. Personne n en est capable. Alors vérifiez. Chaque fois. Piqûre au doigt ou capteur pour votre glycémie. Si vous êtes gelé et que vous vomissez, vérifiez aussi vos cétones. Trente secondes d effort pour écarter ce qui est vraiment dangereux. Les comestibles prennent 1 3 heures à faire effet et durent bien plus longtemps la dose prise il y a une heure est encore en chemin.">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Légal ne veut pas dire doux 10 30 % des personnes qui consomment du cannabis développent un trouble lié à son usage, selon les Recommandations canadiennes pour l usage du cannabis à moindre risque. Commencer jeune, consommer tous les jours et les produits très forts en THC poussent chacun vers le haut de cette fourchette. La puissance, c est ce qui compte Plus de THC est fortement associé à plus de problèmes santé mentale, dépendance, blessures. Concentrés, cartouches et shatter jouent dans une autre ligue que la fleur qu on imagine. L usage quotidien, c est la ligne rouge Consommer tous les jours ou presque est le meilleur prédicteur de méfaits à long terme. L usage occasionnel une fin de semaine, pas une routine est un risque vraiment différent. Et pour votre diabète en particulier Chaque journée de fringales et de doses oubliées paraît dans votre A1C. Ce sont les mois au-dessus de la cible, pas une soirée, qui abîment yeux, reins et nerfs. Source : Recommandations canadiennes pour l">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L alcool celui qui frappe à 3 h du matin Votre foie a deux tâches : éliminer l alcool et libérer du glucose quand vous manquez de sucre. Il ne fera pas la deuxième tant qu il est occupé par la première. L hypo n arrive donc pas pendant que vous buvez. Elle arrive des heures plus tard, au lit, pendant votre sommeil. Et de l extérieur, être saoul et être en hypo, c est identique. Tout le danger est là. Si vous buvez Mangez des glucides en buvant, pas à la place du souper Ne sautez jamais votre insuline à action prolongée Mangez quelque chose avant de dormir Réglez une alarme et vérifiez vraiment la nuit Avertissez la personne chez qui vous dormez Les mélanges sucrés vous font d abord monter, puis l alcool vous fait chuter plus tard ça monte, puis ça tombe fort.">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Speed, crystal meth, MDMA, cocaïne Les stimulants font tourner le moteur à plein régime. Vous brûlez vos glucides comme dans une course à laquelle vous ne vous êtes jamais inscrit et sans appétit, rien ne les remplace. Glucides brûlés Le même effet qu un long entraînement fait le ventre vide. Plus d appétit Manger est la dernière chose que vous voulez pendant six à huit heures. Signaux masqués Cœur qui s emballe, sueurs, tremblements c est une hypo, et c est aussi juste la drogue. Cœur sous tension La pression monte. La cocaïne est la plus dure pour un cœur que le diabète sollicite déjà. Le scénario classique : une hypo sévère, des heures plus tard, en plein party, alors que vous vous sentez au top.">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La MDMA a son propre problème : l eau La MDMA vous réchauffe, vous garde en mouvement et empêche le corps d éliminer l eau correctement. On peut se tromper de deux façons, dans des directions opposées. Pas assez d eau La déshydratation fait monter votre glycémie et concentre les cétones. C est un chemin direct vers l ACD, et l hyperglycémie déshydrate encore plus. Trop d eau Caler bouteille après bouteille dilue le sel dans le sang jusqu à un niveau dangereux. Des gens en sont morts, sans une seule pilule de plus. À peu près ce qu il faut Environ un demi-litre à l heure si vous dansez, moins si vous êtes assis. Par petites gorgées. Sortez de la chaleur. Prenez des pauses. La MDMA cause aussi des troubles du rythme cardiaque une vraie préoccupation si votre diabète a été difficile à gérer.">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Acide, champignons, kétamine Ces drogues changent ce que vous voyez, entendez et croyez réel de six à douze heures avec le LSD. Dans cet état, vous n allez pas compter des glucides, lire un capteur ou décider d une dose de façon sensée. La kétamine est un cas à part : confusion et trous de mémoire veulent dire insuline oubliée, et à forte dose vous cessez de réagir ce qui ressemble en tout point à une hypo sévère pour les gens autour. Le vrai risque ici Ce n est pas l effet de la drogue sur votre glycémie. C est que pendant huit heures, personne ne gère votre diabète. Pas même vous. Une personne sobre doit donc le faire, et elle doit le savoir avant que ça commenc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Les mélanges ne s additionnent pas. Ils se multiplient. Deux drogues ensemble, ou n importe quelle drogue avec de l alcool, interagissent d une façon que personne ne peut prévoir pour vous. Deux substances tirent alors votre glycémie dans des directions opposées, en plus de la seule condition qui exige toute votre attention.">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Si vous consommez quand même, faites ces sept choses 1 Ne sautez jamais votre insuline. Pas une fois, pas juste ce soir . 2 Ne consommez jamais seul. Sinon, le NORS reste en ligne avec vous : 1-888-688-6677. 3 Une personne sobre sur place sait que vous avez le type 1 et où est votre collation anti-hypo. 4 Portez votre identification médicale. Les paramédics la cherchent en premier. 5 Du sucre rapide dans vos poches, pas dans un sac à l autre bout de la pièce. 6 Des alarmes sur votre téléphone pour vérifier votre glycémie. Vous n y penserez pas seul. 7 Mangez des glucides avant, pendant et après et sachez ce que vous avez pri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Ce que votre entourage doit savoir Repérer Confusion, paroles mâchées Tremblements, sueurs, pâleur Soudainement fâché ou bizarre Somnolent, difficile à réveiller Traiter Si la personne peut avaler, donnez du sucre tout de suite jus, jujubes, boisson gazeuse ordinaire (pas diète). Attendez, puis donnez de la vraie nourriture. Le sucre d abord, les questions après. Appelez le 911 Si la personne ne peut pas avaler, perd connaissance, fait une convulsion ou n arrête pas de vomir. Dites : Elle a le diabète de type 1 . Couchez-la sur le côté. Rien dans la bouche. Les ambulanciers ne sont pas la police. Personne n est accusé pour en avoir appelé.">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Où trouver de la vraie aide AU CANADA TOUS LES ÂGES, SAUF MENTION CONTRAIRE Diabète Canada 1-800-BANTING (1-800-226-8464) Drogue : aide et r f rence 1-800-265-2626 Qu bec 24/7 bilingue NORS vous consommez seul? 1-888-688-6677 on reste en ligne avec vous Arrêter de fumer ou de vapoter 1-866-527-7383 (Qc) 1-866-366-3667 partout au Canada Moins de 30 ans : Jeunesse, J coute 1-800-668-6868, ou textez PARLER au 686868 24/7, en fran ais et en anglais. EN AMÉRIQUE DU NORD Urgence 911 Canada, États-Unis et Mexique Centre antipoison trop pris? Qu bec 1-800-463-5060 ailleurs au Canada 1-844-764-7669 É.-U. 1-800-222-1222 SAMHSA (États-Unis) 1-800-662-4357 24/7, gratuit, anglais et espagnol Et votre équipe de soins en diabète. Elle a déjà tout entendu, à tous les âges. Son rôle n est pas de vous juger c est de garder vos glycémies sécuritaires autour de ce que vous faites réellement.">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Vous partez à l étranger? Vérifiez ceci avant d atterrir La relâche, les festivals, un été ailleurs le plan qui fonctionne à la maison ne vaut plus rien dès que vous oubliez le numéro de l ambulance. Cinq minutes dans l avion règlent ça. Numéros d urgence 911 Amérique du Nord 112 partout en Europe 999 Royaume-Uni 000 Australie 111 Nouvelle-Zélande 119 Japon Le 112 est intégré aux téléphones GSM et redirige vers le service local dans bien des pays pas tous. Enregistrez le vrai. idf.org La Fédération internationale du diabète répertorie plus de 250 associations nationales. Trouvez celle de votre destination. Elle sait comment obtenir de l insuline dans un pays où vous n habitez pas. findahelpline.com Lignes d aide gratuites et vérifiées : crise, santé mentale et consommation, dans plus de 175 pays. Choisissez un pays, obtenez un numéro qui répond vraiment. tripsit.me Fiches sur les drogues rédigées par des bénévoles et tableau des mélanges dangereux. Partout, sans compte, sans jugement. ">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KRKT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Drogues et alcool · KRKT:T1DE</dc:title>
  <dc:subject>PptxGenJS Presentation</dc:subject>
  <dc:creator>KRKT Library</dc:creator>
  <cp:lastModifiedBy>KRKT Library</cp:lastModifiedBy>
  <cp:revision>1</cp:revision>
  <dcterms:created xsi:type="dcterms:W3CDTF">2026-09-24T21:19:58Z</dcterms:created>
  <dcterms:modified xsi:type="dcterms:W3CDTF">2026-09-24T21:19:58Z</dcterms:modified>
</cp:coreProperties>
</file>