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la présentation que les gens redoutent le plus. Dites d&amp;rsquo;entrée de jeu qu&amp;rsquo;elle ne contient aucune image de plaie ou d&amp;rsquo;amputation, aucun scénario catastrophe, et qu&amp;rsquo;elle vise à ramener une peur existante à sa juste mesure plutôt qu&amp;rsquo;à en créer une nouvelle.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 cette diapositive à voix haute plutôt que de la sauter. La recherche sur la façon de parler des complications est claire&amp;nbsp;: la manière de présenter ce contenu détermine si les gens s&amp;rsquo;y engagent ou évitent les soins.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Insistez sur le fait qu&amp;rsquo;il s&amp;rsquo;agissait d&amp;rsquo;un essai randomisé, pas d&amp;rsquo;une observation. C&amp;rsquo;est sur lui que repose tout le modèle de soins.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Soulignez que ces résultats réduisent beaucoup le risque, mais qu&amp;rsquo;aucun ne l&amp;rsquo;élimine. Cette nuance est la façon honnête de présenter les choses, et elle compte pour la suite.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sur la dernière carte qu&amp;rsquo;il faut s&amp;rsquo;attarder. Les deux tiers des personnes d&amp;rsquo;une cohorte des années 1980, avec les outils des années 1980, ont atteint trente ans sans rétinopathie avancée.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personnes qui ont traversé une mauvaise période concluent souvent que leur avenir est déjà joué. Les données sur l&amp;rsquo;atténuation de l&amp;rsquo;effet disent le contraire, et c&amp;rsquo;est la chose la plus utile que vous puissiez leur dire.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Nommer ouvertement le revers de cet essai marquant, c&amp;rsquo;est ce qui rend le reste des chiffres crédible.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Placer cette diapositive avant la section sur les complications est voulu. Le contexte d&amp;rsquo;abord, les détails ensuite — dans l&amp;rsquo;ordre inverse, on crée de la peur plutôt que de la compréhension.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seule action à retenir de cette diapositive&amp;nbsp;: prendre le rendez-vous annuel pour les yeux. C&amp;rsquo;est l&amp;rsquo;heure la plus rentable de l&amp;rsquo;agenda.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Commencez par le chiffre de régression. Après la cécité, c&amp;rsquo;est la maladie des reins que les gens craignent le plus, et c&amp;rsquo;est celle qui a le plus de chances de reculer.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dernière carte existe parce que la gastroparésie est la complication qu&amp;rsquo;on reproche le plus souvent à la personne qui en est atteinte, et les données n&amp;rsquo;appuient pas ce blâme.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Aucun rapport de risque sur cette diapositive, volontairement. Ils sont réels, mais face à un risque de base minuscule chez les jeunes adultes, ils induisent beaucoup en erreur auprès des patients.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Présentez ceci comme l&amp;rsquo;élément le plus rentable et le moins coûteux de la présentation. Pas de technologie, pas de coût, pas de fardeau — juste un coup d&amp;rsquo;œil.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diapositive change les priorités de tout le sujet. La plupart des documents pour patients parlent des complications qui prennent des décennies et oublient celle qui peut devenir mortelle dès cette fin de semaine.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point sur l&amp;rsquo;assouplissement volontaire est un puissant antidote à l&amp;rsquo;idée que plus bas est toujours mieux et que tout le reste est un échec.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la diapositive d&amp;rsquo;action de la présentation. Si quelqu&amp;rsquo;un repart avec un rendez-vous pris, la séance a porté ses fruits.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dernière phrase est le cœur de la diapositive. Le perfectionnisme mène à l&amp;rsquo;épuisement, et les lignes directrices elles-mêmes sont le meilleur argument contre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diapositive est une vraie bonne nouvelle, et on la sous-estime constamment. Quatre des cinq leviers se règlent lors d&amp;rsquo;un rendez-vous, pas à chaque repas.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 celle-ci lentement. Dans une salle où il y a des familles, c&amp;rsquo;est la phrase que la personne vivant avec le diabète a le plus besoin que les autres entendent.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concret et le vérifiable valent mieux qu&amp;rsquo;une sympathie abstraite. Nommer la limite d&amp;rsquo;âge du programme de pompes au Québec frappe plus fort que n&amp;rsquo;importe quel énoncé général sur l&amp;rsquo;accès.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quelqu&amp;rsquo;un dans la salle se reconnaît ici, c&amp;rsquo;est le résultat recherché. La détresse se traite, et on la passe souvent sous silence pendant les rendez-vous.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un sujet délicat. Si quelqu&amp;rsquo;un se reconnaît, la bonne prochaine étape est un ou une clinicienne, et du soutien existe &amp;mdash; offrez d&amp;rsquo;aider à le trouver plutôt que d&amp;rsquo;insister pour avoir des détails.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colonne de gauche est tirée mot pour mot de listes publiées de formulations à éviter, pas d&amp;rsquo;une opinion. Dites-le — ça évite que la diapositive soit reçue comme un reproche personnel.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Terminez sur l&amp;rsquo;effet d&amp;rsquo;héritage. C&amp;rsquo;est la vérité la plus porteuse d&amp;rsquo;espoir de toutes ces données, et l&amp;rsquo;espoir transmis au diagnostic change les comportements des années plus tard, de façon mesurable.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OUR LES PATIENTS, LES FAMILLES ET LES PERSONNES QUI LES SOUTIENNENT Les complications et le diabète de type 1 Les vrais risques, à quel point ils ont diminué, et ce que les données disent que vous pouvez faire. Éducation, pas avis médical. Aucune photo effrayante, et aucun chiffre sans la tendance qui l accompag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Quatre choses avant de commencer Des risques, pas un destin Rien ici ne vous arrivera forcément . Chaque chiffre décrit un groupe de personnes sur des décennies, et chacun a baissé. Les chiffres en ligne sont vieux La plupart viennent de personnes diagnostiquées entre 1950 et 1990 avant l A1C, les insulines modernes, les pompes et les capteurs. Ce ne sont pas des prévisions pour votre vie. Une complication n est pas un verdict Elle touche des gens qui ont fait tout ce qu on leur demandait. Biologie, accès, coûts, autres maladies et hasard jouent tous. On y revient plus loin. L inquiétude est sans doute déjà là La peur des complications est le problème le plus souvent rapporté par les personnes vivant avec le type 1. Le but ici : rendre cette peur juste, pas plus grande. Des données montrent qu une information porteuse d espoir au diagnostic influence encore la gestion du diabète un à cinq ans plus tard. Le ton n est pas un détai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La question a été tranchée, par un essai, il y a quarante ans De 1983 à 1993, le DCCT a suivi 1 441 personnes vivant avec le diabète de type 1, en deux groupes. Un groupe recevait les soins habituels de l époque. L autre, une prise en charge intensive plus d injections, beaucoup plus de mesures, des ajustements constants. Après six ans et demi, la différence se résumait à une chose : une A1C moyenne d environ 7 % contre environ 9 % . Deux points de pourcentage Cet écart, c est toute l expérience. La diapositive suivante montre ce que valaient ces deux points. C est aussi le plus beau cadeau fait aux personnes vivant avec le type 1 : la preuve que l effort quotidien rapporte quelque chose de réel. Source : Diabetes Control and Complications Trial, New England Journal of Medicine 1993">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Ce que ces deux points ont rapporté 76 % de risque en moins d atteinte des yeux 60 % de risque en moins d atteinte des nerfs à cinq ans 54 % de risque en moins de fuite de protéines dans l urine 53 % de risque en moins d atteinte des nerfs du cœur Ce sont les effets les plus importants de toute la médecine du diabète, et ils venaient de la gestion de la glycémie rien d autre. Source : DCCT 1993. Réductions du risque, traitement intensif comparé au traitement habituel, sur une moyenne de 6,5 an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uis on a continué d observer pendant trente ans À la fin de l essai, tout le monde s est vu offrir la prise en charge intensive, et l A1C des deux groupes s est rapprochée. L étude de suivi EDIC les a suivis quand même et l écart creusé pendant les six premières années ne s est jamais complètement refermé. 42 % d événements cardiovasculaires en moins après environ 17 ans, et encore 30 % de moins après 30 ans 57 % de crises cardiaques, d AVC et de décès cardiaques en moins 33 % de risque de décès en moins, sur 27 ans cet écart a mis environ 15 ans à apparaître 65 % de tous les participants n avaient toujours pas d atteinte avancée des yeux après 30 ans Sources : études de suivi EDIC, New England Journal of Medicine 2005 JAMA 2015 Diabetes Care 2016">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Le corps se souvient aussi des bonnes périodes Les chercheurs appellent ça la mémoire métabolique . Une période de glycémie proche de la normale continue de rapporter pendant des années même si les chiffres remontent ensuite. De quatre à huit ans après l essai, avec la même A1C dans les deux groupes, le groupe intensif avait encore 72 % moins de progression de l atteinte des yeux et 84 % moins de nouvelles fuites de protéines rénales. Et ça marche dans l autre sens L effet s estompe après une dizaine d années. Les chercheurs parlent d amnésie métabolique. Une année difficile, une adolescence houleuse ou une période où la vie rendait le diabète impossible ne sont donc pas une condamnation. Le corps oublie dans les deux sens. Source : Understanding Metabolic Memory, Diabetes Care 2021 EDIC. Dites les deux moitiés ce n est jamais le mal est déjà fait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Ce que l essai a coûté, et pourquoi votre situation est différente Le vrai prix, en 1993 La prise en charge intensive s accompagnait d un taux d hypoglycémies graves deux à trois fois plus élevé. C était le vrai compromis, et il était sérieux. Quiconque vous dit que le DCCT était une victoire gratuite ne l a pas lu. Pourquoi ce marché a changé Ces personnes n avaient ni capteurs de glucose en continu, ni alarmes, ni analogues de l insuline modernes, ni administration automatisée. Une glycémie plus basse et moins d hypos graves ne sont plus des objectifs opposés comme à l époque. Vos outils ont été conçus précisément pour briser ce compromis. Source : DCCT 1993. Chaque chiffre de risque de cette présentation vient de personnes qui géraient le type 1 avec la technologie d il y a des décenni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Les taux ont déjà beaucoup baissé C est la partie la moins racontée de tout le sujet. Avant que la section suivante nomme ce qui peut arriver, voici ce qui est arrivé à ces chiffres. 77 % atteinte avancée des yeux incidence annuelle dans le type 1, de 1980 à 2007. Les troubles de la vision ont baissé de 57 % pendant la même période. 21 % atteinte des yeux après 15 ans dans un registre national belge en 2022 contre 36 % en 2001. 3 4 % insuffisance rénale après 25 à 30 ans dans des études de population récentes en Suède, en Norvège, en Finlande et au Japon. Quelques points de pourcentage, loin de ce qu on imagine. La nuance honnête Les marqueurs précoces baissent plus vite que les issues graves, et un registre suédois n a pas vu de baisse nette de l insuffisance rénale depuis 2001. La tendance est bonne, mais pas uniforme. Sources : NIH/NCBI Diabetes in America registre belge IQED Frontiers in Nephrology 2023 Registre national suédois du diabè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Les yeux Ce qui se passe Les minuscules vaisseaux de la rétine s abîment. Plus tard, de nouveaux vaisseaux fragiles se forment et peuvent saigner. Du liquide peut aussi s accumuler au centre de la vision, la cause la plus fréquente de perte de vue. À quelle fréquence Selon Diabète Canada, environ 23 % pour l atteinte avancée et environ 11 % pour le liquide au centre de la vision, dans le type 1 des taux en baisse constante depuis quarante ans. Pourquoi le dépistage compte le plus ici C est complètement silencieux jusqu à un stade avancé, et très traitable si c est détecté tôt. On ne le sent pas venir et on ne le voit pas dans le miroir. Est-ce que ça s améliore? Les changements précoces peuvent régresser, et ça arrive chez 18 % des participants de la plus grande étude à long terme. Le stade avancé se traite par laser et injections, et la vue est généralement préservée. Les changements significatifs aux yeux sont rares dans les cinq premières années, d où le début du dépistage canadien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Les reins 58 % des personnes ayant une fuite précoce de protéines l ont vue revenir à la normale en six ans, dans une étude de longue durée à Boston. C est la seule complication de la liste qui recule vraiment à son stade précoce. C est la première chose à savoir à son sujet. Une évolution lente, par étapes Généralement cinq ans ou plus par étape. Lent veut dire qu on a le temps d agir si quelqu un surveille. Les changements précoces ne sont pas rares Environ 15 % ont une fuite de protéines après 15 ans, 30 % après 25 ans. C est un signal pour agir, pas un diagnostic d insuffisance rénale. L insuffisance rénale est l issue rare Environ 3 à 4 % après 25 à 30 ans dans les études de population récentes. La dialyse n est pas la destination attendue. Ce qui la fait reculer Pression artérielle dans la cible, glycémie dans la cible, cholestérol plus bas et dépistage précoce. Surtout des médicaments, pas de la volonté. Sources : Lignes directrices de Diabète Canada, ch. 29 données de régressio">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Les nerfs Les plus longs d abord Les pieds, puis les jambes, puis les mains. Soit une douleur qui brûle ou élance, soit plus risqué de l engourdissement, car c est la perte de sensibilité qui rend possibles les blessures aux pieds. Lisez bien le chiffre Selon Diabète Canada, des changements aux nerfs sont détectables à l examen en 10 ans chez 40 à 50 % des personnes vivant avec le type 1. Détectable ne veut pas dire douloureux ou dérangeant. Les symptômes sont rares les cinq premières années. Les nerfs qui font fonctionner le corps Le même processus peut toucher les nerfs du rythme cardiaque, de la vessie et de l estomac. La vidange lente de l estomac touche environ 5 % en dix ans, souvent après d autres complications. Une précision honnête On prévient l atteinte des nerfs bien mieux qu on ne la renverse, et la vidange lente de l estomac ne s améliore pas toujours, même avec une glycémie dans la cible. Qui s est fait dire que c était sa faute s est fait dire une chose fausse. La douleu">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Le cœur et les vaisseaux celui qui compte le plus Les yeux et les reins retiennent l attention. Mais ce sont les maladies cardiovasculaires qui expliquent l essentiel de l écart d espérance de vie dans les données nationales écossaises, la cardiopathie ischémique à elle seule en expliquait environ le tiers. Les événements sont rares chez les jeunes adultes, mais le risque s accumule sans bruit dès le diagnostic. D où l intérêt de s occuper du cholestérol et de la pression dans la vingtaine, quand rien ne fait mal. Et c est le plus modifiable Ici, d autres facteurs que la glycémie font l essentiel du travail : pression artérielle, cholestérol, ne pas fumer et rester actif. Surtout un comprimé par jour et une paire d espadrilles pas une charge mentale de plus sur la vingtaine de décisions quotidiennes du diabète. Les risques relatifs de maladie cardiaque dans le type 1 semblent alarmants dans les articles parce qu ils sont comparés à un risque de base très faible chez les jeunes. Sourc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Les pieds : la prévention la moins chère de tous les soins du diabète L enchaînement est bien connu et va dans un seul sens : perte de sensibilité blessure inaperçue ulcère infection . Presque chaque amputation est précédée d un ulcère, et presque chaque ulcère, d un pied qui a cessé de signaler la douleur. Les problèmes aux pieds sont moins fréquents dans le type 1 que dans le type 2, et les risques à vie publiés en ligne regroupent surtout les deux. Voilà pourquoi on peut briser la chaîne Un examen annuel des pieds ne coûte rien et détecte le premier maillon. Regarder ses pieds prend dix secondes par jour. Des pieds engourdis ne signalent ni ampoule, ni chaussure mal ajustée, ni caillou. Si la sensibilité baisse, vos yeux font le travail de vos nerfs. Dépistage canadien : un examen des pieds au moins une fois par année, plus souvent si quelque chose a déjà été détecté. Source : Lignes directrices de Diabète Canada, ch. 3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La complication qui coûte vraiment des vies jeunes n est pas dans les quatre dernières diapositives Des années de vie perdues avant 50 ans dans les données nationales écossaises sur le type 1, la plus grande part environ le quart venait de l acidocétose diabétique et du coma diabétique . Pas des yeux, des reins ni des nerfs. L ACD est une urgence aiguë, rapide et évitable. Les taux de décès rapportés vont de moins de 1 % à environ 3 %, et c est le retard qui explique le haut de la fourchette. Ce qui la déclenche Une maladie ou une infection Une pompe en panne sans réserve d insuline lente, ça va vite L insuline non prise : plus de réserve, trop chère, trop malade pour l injecter, ou évitée Voilà pourquoi les règles des jours de maladie et les bandelettes de cétones ne sont pas un extra. C est la partie de l éducation qui sauve le plus d années de vie. Dans la recherche, l omission d insuline couvre toutes ces causes. Ça ne veut pas dire négligence. Sources : Lignes directrices de Diabè">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erdre les signes d alerte et les retrouver Des hypos répétées habituent le corps à ne plus y réagir. Les tremblements et le cœur qui bat fort, qui arrivaient à 3,5, ne se déclenchent plus, et le premier signe d une hypo devient la confusion ou rien du tout. C est une complication à part entière, et celle qui limite le plus tout le reste. Elle rend les cibles serrées dangereuses et nourrit la peur qui guide les décisions quotidiennes. C est réversible Éviter strictement les hypos pendant quelques jours à trois mois permet de faire revenir les symptômes d alerte, au moins en partie. Diabète Canada conseille d assouplir délibérément les cibles pendant jusqu à trois mois pour y arriver. Alors viser plus haut un certain temps, sur conseil de l équipe, c est de la bonne médecine. Pas un recul, et personne ne devrait le voir ainsi. La récupération est souvent partielle les capteurs rendent certains symptômes sans rétablir entièrement la réponse hormonale. Sources : Lignes directrices de Diab">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Le calendrier canadien la vraie liste de choses à faire Quoi À partir de quand Fréquence En quoi ça consiste Yeux 5 ans après le diagnostic, dès 15 ans Chaque année Un optométriste ou un ophtalmologiste examine la rétine Reins Après 5 ans de diabète Chaque année Un échantillon d urine et une prise de sang Nerfs 5 ans après la fin de la puberté Chaque année Un monofilament et un diapason sur les pieds Pieds Dès le diagnostic Au moins une fois par année Quelqu un les examine vraiment, sans chaussures ni bas Cholestérol Au diagnostic Chaque année s il n est pas traité Une prise de sang, à jeun ou non Pression artérielle Dès le diagnostic À chaque visite Cible : moins de 130 sur 80 Remarquez que chaque dépistage microvasculaire commence à cinq ans . Les lignes directrices canadiennes ne s attendent pas à trouver quoi que ce soit chez une personne nouvellement diagnostiquée. Source : Lignes directrices de Diabète Canad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À quoi ressemble la réussite et ce n est pas 100 % 70 % de temps dans la cible, de 3,9 à 10,0 environ 17 heures par jour 4 % sous 3,9 environ une heure par jour, et moins de 1 % sous 3,0 25 % au-dessus de 10,0 environ six heures, et moins de 5 % au-dessus de 13,9 7,0 % A1C, pour la plupart des adultes la cible de Diabète Canada Lisez les deux premières ensemble. La réussite selon les lignes directrices inclut environ sept heures par jour hors cible et environ une heure en hypo. Si chaque lecture élevée ressemble à un échec, la cible elle-même dit le contraire. Cibles de temps dans la cible issues du consensus international de 2019, pour la plupart des adultes hors grossesse; les personnes âgées, les enfants et la grossesse ont les leurs. Source : Battelino et coll., Diabetes Care 2019 Lignes directrices de Diabète Canada, ch. 8.">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La glycémie est le plus grand levier. C est l un des cinq. Des travaux du registre suédois modélisent les résultats selon le nombre de facteurs de risque, sur cinq, qui sont dans la cible; le risque monte d un cran pour chacun qui ne l est pas. Quatre des cinq ne sont pas une charge mentale 24 heures sur 24. Glycémie A1C de 7,0 % ou moins, temps dans la cible de plus de 70 %. Celui qui demande une attention constante. Pression artérielle Moins de 130 sur 80. Généralement un comprimé, vérifié à chaque visite. Cholestérol C-LDL sous 2,0, ou réduit de moitié. Statine indiquée dès 40 ans, ou dès 30 ans après 15 ans de diabète. Protection des reins Un IECA ou un ARA si indiqué l intervention la plus puissante pour les reins, indépendamment de la glycémie. Ne pas fumer Et bouger régulièrement. Les deux font partie du même modèle que les quatre autres. La limite honnête : même avec les cinq dans la cible, le risque rénal dans le type 1 reste supérieur à celui de la population générale. Agir 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Une complication n est pas un verdict sur les efforts de quelqu un. Des gens développent des complications du diabète en ayant fait tout ce qu on leur demandait. La génétique, la pression artérielle, les autres maladies, l âge au diagnostic, la technologie accessible et le simple hasard font tous partie du portrait. L effort n est qu un facteur parmi d autres. C est aussi le seul qu on reproche aux gens et des données montrent que le blâme aggrave tous les autres. Les personnes stigmatisées ont une A1C plus élevée, une glycémie plus variable, et sont moins susceptibles de revenir pour leurs suivis . La honte n est donc pas un outil de motivation inoffensif qui a échoué. C est un facteur de risqu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ourquoi les soins déraillent, au Canada, avec un système public 18 306 $ par année c est ce que peuvent atteindre les frais à la charge d une personne vivant avec le type 1 dans certaines régions du Canada, selon Diabète Canada. Plus de la moitié paient plus de 3 % du revenu familial ou ne peuvent pas suivre le traitement recommandé par leur médecin. C est un chiffre canadien, pas étranger. Au Qu bec en particulier Le programme public de pompes à insuline couvre seulement les moins de 18 ans . Un adulte diagnostiqué à 25 ans n a aucun financement public avoir une pompe dépend de son assurance privée, pas de ses besoins cliniques. Et le paradoxe des capteurs La RAMQ ne couvre les capteurs de glucose des adultes que si l A1C est hors cible, ou en cas d hypos fréquentes ou non ressenties bien aller peut donc vous priver de l outil qui vous a aidé. Ajoutez la dépression, environ trois fois plus fréquente, et on voit que des soins inadéquats décrivent surtout des circonstances. Sources : 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La détresse liée au diabète est une réaction normale, pas une faiblesse 1 sur 4 et jusqu à 2 adultes sur 5 vivant avec le type 1 rapportent une forte détresse liée au diabète le poids émotionnel d une gestion quotidienne sans relâche. La recherche la décrit comme une réaction attendue au fait de vivre avec le diabète. Ce n est pas un trouble de santé mentale. Et voici sur quoi elle porte La source la plus souvent rapportée est l inquiétude face à l avenir et aux complications graves possibles le sujet même de cette présentation. Elle va de pair avec des chiffres plus difficiles La détresse est associée à une A1C plus élevée et à moins de gestion au quotidien à peu près autant que la dépression. Ajouter de la peur n améliore ni l une ni l autre. Des chiffres dans la cible ne garantissent pas la paix On peut atteindre la cible au prix d efforts intenses et intenables qui coûtent cher partout ailleurs. Une A1C ne dit rien de ce qu il a fallu pour l obtenir. L épuisement être à bout et dé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Le risque qu une présentation comme celle-ci peut créer Environ le quart des personnes dont le diabète est traité à l insuline ont un dépistage positif pour les troubles alimentaires, et environ une sur cinq dit sauter ou réduire l insuline, souvent pour agir sur son poids. C est une conséquence prévisible d une maladie où le médicament vital influence aussi le poids, et où l on parle des chiffres comme de notes scolaires. Réduire l insuline mène plus souvent à des atteintes des yeux et des reins que les autres façons de contrôler son poids, et augmente le risque d acidocétose. Pourquoi c est ici Dire à quelqu un qu une glycémie élevée abîme ses yeux, alors que l insuline fait aussi prendre du poids, installe exactement le raisonnement qui mène à restreindre l insuline. Parler des complications en ignorant ça n est pas neutre. Si ça vous dit quelque chose, c est une conversation à avoir avec un ou une professionnelle, pas à gérer en solo c est fréquent, ça se traite, et ce n est pas ho">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our l entourage : les phrases qui blessent Jamais Tu vas devenir aveugle / perdre un pied / finir en dialyse Ma grand-mère avait le diabète, et elle... Ton sucre est bon aujourd hui? Devrais-tu vraiment manger ça? T as juste besoin de plus de discipline Qu est-ce que t as fait? après une lecture élevée Plutôt Comment ça va, avec tout ça? Qu est-ce qui t aiderait vraiment, là? Ça a l air de demander beaucoup de travail. Parle-moi un peu de ce qui t inquiète. Ou rien du tout sur le chiffre à l écran. Bon à savoir Le type 1 est auto-immun. Personne ne l a causé ni l alimentation, ni l éducation, ni le sucre. Le jugement pousse à cacher. On sous-déclare les lectures qu on s attend à voir jugées, et des chiffres cachés posent un problème de sécurité. L aide souhaitée est souvent discrète : apprendre le glucagon, connaître les règles des jours de maladie, conduire aux rendez-vous, ne pas faire de scène au souper. Dans des sondages internationaux, 96 % des personnes vivant avec le diabète ju">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Que faire de tout ça Prenez un rendez-vous Yeux, reins ou pieds celui qui est en retard. Ce seul geste vaut plus que tout le reste de cette diapositive. Parlez des quatre autres leviers Pression artérielle, cholestérol, protection des reins, tabac. La plupart des gens vivant avec le type 1 ne se les sont jamais fait expliquer. Dites-le si c est lourd La détresse et l épuisement se traitent et passent souvent sous silence. Abordez-les comme un résultat de prise de sang. Diabète Canada 1-800-BANTING Info-Sant Qu bec : 811 Urgence 911 cétones avec vomissements, ou impossible à réveiller Le dernier mot revient aux données, pas à la peur : deux points d A1C, maintenus six ans dans les années 1980, réduisaient encore les crises cardiaques et les décès trente ans plus tard. Presque rien en médecine ne rapporte autant et vos outils sont bien meilleurs que ceux qui l ont prouvé. Sources : DCCT/EDIC Lignes directrices de pratique clinique de Diabète Canada Battelino et coll. 2019 Rawshani et co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Complications · KRKT:T1DE</dc:title>
  <dc:subject>PptxGenJS Presentation</dc:subject>
  <dc:creator>KRKT Library</dc:creator>
  <cp:lastModifiedBy>KRKT Library</cp:lastModifiedBy>
  <cp:revision>1</cp:revision>
  <dcterms:created xsi:type="dcterms:W3CDTF">2026-09-24T21:20:01Z</dcterms:created>
  <dcterms:modified xsi:type="dcterms:W3CDTF">2026-09-24T21:20:01Z</dcterms:modified>
</cp:coreProperties>
</file>